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F1796-E5B8-4726-9C8C-1220DB55F9C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DF4EB27-8D81-40FE-9CAE-D85806DD423B}">
      <dgm:prSet/>
      <dgm:spPr/>
      <dgm:t>
        <a:bodyPr/>
        <a:lstStyle/>
        <a:p>
          <a:r>
            <a:rPr lang="en-US" b="0" i="0" baseline="0"/>
            <a:t>What real problem exists?</a:t>
          </a:r>
          <a:endParaRPr lang="en-US"/>
        </a:p>
      </dgm:t>
    </dgm:pt>
    <dgm:pt modelId="{42685A51-3EB7-44F2-9AF5-FAACD2A5C000}" type="parTrans" cxnId="{C9EDDFB6-56C0-457A-A485-4DFBF39C2262}">
      <dgm:prSet/>
      <dgm:spPr/>
      <dgm:t>
        <a:bodyPr/>
        <a:lstStyle/>
        <a:p>
          <a:endParaRPr lang="en-US"/>
        </a:p>
      </dgm:t>
    </dgm:pt>
    <dgm:pt modelId="{3CCAC38A-6AB5-4B8C-B6FD-D1D45DD2787E}" type="sibTrans" cxnId="{C9EDDFB6-56C0-457A-A485-4DFBF39C2262}">
      <dgm:prSet/>
      <dgm:spPr/>
      <dgm:t>
        <a:bodyPr/>
        <a:lstStyle/>
        <a:p>
          <a:endParaRPr lang="en-US"/>
        </a:p>
      </dgm:t>
    </dgm:pt>
    <dgm:pt modelId="{E41306CE-B214-4AA3-9CEB-6F6C204CC8C7}">
      <dgm:prSet/>
      <dgm:spPr/>
      <dgm:t>
        <a:bodyPr/>
        <a:lstStyle/>
        <a:p>
          <a:r>
            <a:rPr lang="en-US" b="0" i="0" baseline="0"/>
            <a:t>Who is affected?</a:t>
          </a:r>
          <a:endParaRPr lang="en-US"/>
        </a:p>
      </dgm:t>
    </dgm:pt>
    <dgm:pt modelId="{AA7E9F1A-773A-4CDC-9966-2AA319565529}" type="parTrans" cxnId="{36A6FBD1-2710-4A16-AD48-62E02A652BB1}">
      <dgm:prSet/>
      <dgm:spPr/>
      <dgm:t>
        <a:bodyPr/>
        <a:lstStyle/>
        <a:p>
          <a:endParaRPr lang="en-US"/>
        </a:p>
      </dgm:t>
    </dgm:pt>
    <dgm:pt modelId="{E9695012-AB77-41EA-A613-EBD273BFB8C5}" type="sibTrans" cxnId="{36A6FBD1-2710-4A16-AD48-62E02A652BB1}">
      <dgm:prSet/>
      <dgm:spPr/>
      <dgm:t>
        <a:bodyPr/>
        <a:lstStyle/>
        <a:p>
          <a:endParaRPr lang="en-US"/>
        </a:p>
      </dgm:t>
    </dgm:pt>
    <dgm:pt modelId="{2EFBACA3-331B-4132-9364-E6DDCD154036}">
      <dgm:prSet/>
      <dgm:spPr/>
      <dgm:t>
        <a:bodyPr/>
        <a:lstStyle/>
        <a:p>
          <a:r>
            <a:rPr lang="en-US" b="0" i="0" baseline="0"/>
            <a:t>Why it matters </a:t>
          </a:r>
          <a:r>
            <a:rPr lang="en-US" b="1" i="0" baseline="0"/>
            <a:t>now</a:t>
          </a:r>
          <a:endParaRPr lang="en-US"/>
        </a:p>
      </dgm:t>
    </dgm:pt>
    <dgm:pt modelId="{322F4734-F360-4B52-B82A-A8C2E5E09A3B}" type="parTrans" cxnId="{90F6A3DB-9CE3-45E9-BEB6-B1F783F4E64E}">
      <dgm:prSet/>
      <dgm:spPr/>
      <dgm:t>
        <a:bodyPr/>
        <a:lstStyle/>
        <a:p>
          <a:endParaRPr lang="en-US"/>
        </a:p>
      </dgm:t>
    </dgm:pt>
    <dgm:pt modelId="{18578D18-03B2-423D-91DC-A523E5B88EE4}" type="sibTrans" cxnId="{90F6A3DB-9CE3-45E9-BEB6-B1F783F4E64E}">
      <dgm:prSet/>
      <dgm:spPr/>
      <dgm:t>
        <a:bodyPr/>
        <a:lstStyle/>
        <a:p>
          <a:endParaRPr lang="en-US"/>
        </a:p>
      </dgm:t>
    </dgm:pt>
    <dgm:pt modelId="{0342E638-2C02-425B-B254-FFB9A44A8898}" type="pres">
      <dgm:prSet presAssocID="{D0AF1796-E5B8-4726-9C8C-1220DB55F9C4}" presName="linear" presStyleCnt="0">
        <dgm:presLayoutVars>
          <dgm:animLvl val="lvl"/>
          <dgm:resizeHandles val="exact"/>
        </dgm:presLayoutVars>
      </dgm:prSet>
      <dgm:spPr/>
    </dgm:pt>
    <dgm:pt modelId="{38154F7F-8EBB-4E2C-A84E-AB0C266C0BE8}" type="pres">
      <dgm:prSet presAssocID="{1DF4EB27-8D81-40FE-9CAE-D85806DD423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B49F00B-EA12-4644-B14C-ADA851836D43}" type="pres">
      <dgm:prSet presAssocID="{3CCAC38A-6AB5-4B8C-B6FD-D1D45DD2787E}" presName="spacer" presStyleCnt="0"/>
      <dgm:spPr/>
    </dgm:pt>
    <dgm:pt modelId="{5F0DF235-5FDC-4BFE-AB5F-8D51DE3AA3D7}" type="pres">
      <dgm:prSet presAssocID="{E41306CE-B214-4AA3-9CEB-6F6C204CC8C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934E471-513C-423C-974F-898304DD5924}" type="pres">
      <dgm:prSet presAssocID="{E9695012-AB77-41EA-A613-EBD273BFB8C5}" presName="spacer" presStyleCnt="0"/>
      <dgm:spPr/>
    </dgm:pt>
    <dgm:pt modelId="{305EE703-B78E-4489-ABE1-733F864EEA30}" type="pres">
      <dgm:prSet presAssocID="{2EFBACA3-331B-4132-9364-E6DDCD15403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5D06C2C-F0D0-4B45-B638-803F754A1D49}" type="presOf" srcId="{E41306CE-B214-4AA3-9CEB-6F6C204CC8C7}" destId="{5F0DF235-5FDC-4BFE-AB5F-8D51DE3AA3D7}" srcOrd="0" destOrd="0" presId="urn:microsoft.com/office/officeart/2005/8/layout/vList2"/>
    <dgm:cxn modelId="{655B282E-D05B-4B7F-A48C-9899EC3F4E9D}" type="presOf" srcId="{D0AF1796-E5B8-4726-9C8C-1220DB55F9C4}" destId="{0342E638-2C02-425B-B254-FFB9A44A8898}" srcOrd="0" destOrd="0" presId="urn:microsoft.com/office/officeart/2005/8/layout/vList2"/>
    <dgm:cxn modelId="{2DC1FE38-B625-4300-B196-245BCF84BFE5}" type="presOf" srcId="{1DF4EB27-8D81-40FE-9CAE-D85806DD423B}" destId="{38154F7F-8EBB-4E2C-A84E-AB0C266C0BE8}" srcOrd="0" destOrd="0" presId="urn:microsoft.com/office/officeart/2005/8/layout/vList2"/>
    <dgm:cxn modelId="{2C08BC57-4ECC-4408-8232-B8FAFB325AD1}" type="presOf" srcId="{2EFBACA3-331B-4132-9364-E6DDCD154036}" destId="{305EE703-B78E-4489-ABE1-733F864EEA30}" srcOrd="0" destOrd="0" presId="urn:microsoft.com/office/officeart/2005/8/layout/vList2"/>
    <dgm:cxn modelId="{C9EDDFB6-56C0-457A-A485-4DFBF39C2262}" srcId="{D0AF1796-E5B8-4726-9C8C-1220DB55F9C4}" destId="{1DF4EB27-8D81-40FE-9CAE-D85806DD423B}" srcOrd="0" destOrd="0" parTransId="{42685A51-3EB7-44F2-9AF5-FAACD2A5C000}" sibTransId="{3CCAC38A-6AB5-4B8C-B6FD-D1D45DD2787E}"/>
    <dgm:cxn modelId="{36A6FBD1-2710-4A16-AD48-62E02A652BB1}" srcId="{D0AF1796-E5B8-4726-9C8C-1220DB55F9C4}" destId="{E41306CE-B214-4AA3-9CEB-6F6C204CC8C7}" srcOrd="1" destOrd="0" parTransId="{AA7E9F1A-773A-4CDC-9966-2AA319565529}" sibTransId="{E9695012-AB77-41EA-A613-EBD273BFB8C5}"/>
    <dgm:cxn modelId="{90F6A3DB-9CE3-45E9-BEB6-B1F783F4E64E}" srcId="{D0AF1796-E5B8-4726-9C8C-1220DB55F9C4}" destId="{2EFBACA3-331B-4132-9364-E6DDCD154036}" srcOrd="2" destOrd="0" parTransId="{322F4734-F360-4B52-B82A-A8C2E5E09A3B}" sibTransId="{18578D18-03B2-423D-91DC-A523E5B88EE4}"/>
    <dgm:cxn modelId="{E18FE707-F17F-41AF-90DA-E076D720A95D}" type="presParOf" srcId="{0342E638-2C02-425B-B254-FFB9A44A8898}" destId="{38154F7F-8EBB-4E2C-A84E-AB0C266C0BE8}" srcOrd="0" destOrd="0" presId="urn:microsoft.com/office/officeart/2005/8/layout/vList2"/>
    <dgm:cxn modelId="{CCCB66F3-3A7C-4F95-8885-09358F3CAC20}" type="presParOf" srcId="{0342E638-2C02-425B-B254-FFB9A44A8898}" destId="{0B49F00B-EA12-4644-B14C-ADA851836D43}" srcOrd="1" destOrd="0" presId="urn:microsoft.com/office/officeart/2005/8/layout/vList2"/>
    <dgm:cxn modelId="{A5A3970B-56BA-4C3D-9AAB-6E331CF96FA6}" type="presParOf" srcId="{0342E638-2C02-425B-B254-FFB9A44A8898}" destId="{5F0DF235-5FDC-4BFE-AB5F-8D51DE3AA3D7}" srcOrd="2" destOrd="0" presId="urn:microsoft.com/office/officeart/2005/8/layout/vList2"/>
    <dgm:cxn modelId="{8A80A93A-B44C-4599-85E8-BE6FF304C62C}" type="presParOf" srcId="{0342E638-2C02-425B-B254-FFB9A44A8898}" destId="{B934E471-513C-423C-974F-898304DD5924}" srcOrd="3" destOrd="0" presId="urn:microsoft.com/office/officeart/2005/8/layout/vList2"/>
    <dgm:cxn modelId="{D45A406F-C962-446F-94B1-960DB1BCBC11}" type="presParOf" srcId="{0342E638-2C02-425B-B254-FFB9A44A8898}" destId="{305EE703-B78E-4489-ABE1-733F864EEA3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D41FCA-54FC-445A-987F-CC3F3AA067FD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AEAD55D-E11C-4AE8-93FA-4D18D8791AC9}">
      <dgm:prSet/>
      <dgm:spPr/>
      <dgm:t>
        <a:bodyPr/>
        <a:lstStyle/>
        <a:p>
          <a:r>
            <a:rPr lang="en-US" b="0" i="0" baseline="0"/>
            <a:t>How your business solves the problem</a:t>
          </a:r>
          <a:endParaRPr lang="en-US"/>
        </a:p>
      </dgm:t>
    </dgm:pt>
    <dgm:pt modelId="{7DCB55CD-F1AE-42DB-83CD-CC7C24292E58}" type="parTrans" cxnId="{B63996FF-A9AA-4072-9D4E-F37AF0C94959}">
      <dgm:prSet/>
      <dgm:spPr/>
      <dgm:t>
        <a:bodyPr/>
        <a:lstStyle/>
        <a:p>
          <a:endParaRPr lang="en-US"/>
        </a:p>
      </dgm:t>
    </dgm:pt>
    <dgm:pt modelId="{14FBC5F5-3AF3-4037-BC58-E4A0EC2BB7C9}" type="sibTrans" cxnId="{B63996FF-A9AA-4072-9D4E-F37AF0C94959}">
      <dgm:prSet/>
      <dgm:spPr/>
      <dgm:t>
        <a:bodyPr/>
        <a:lstStyle/>
        <a:p>
          <a:endParaRPr lang="en-US"/>
        </a:p>
      </dgm:t>
    </dgm:pt>
    <dgm:pt modelId="{CE5CEF24-6FF8-4CA6-9779-8DECE0A0B9E6}">
      <dgm:prSet/>
      <dgm:spPr/>
      <dgm:t>
        <a:bodyPr/>
        <a:lstStyle/>
        <a:p>
          <a:r>
            <a:rPr lang="en-US" b="0" i="0" baseline="0"/>
            <a:t>What makes your approach different</a:t>
          </a:r>
          <a:endParaRPr lang="en-US"/>
        </a:p>
      </dgm:t>
    </dgm:pt>
    <dgm:pt modelId="{62EECDC0-F559-4DC9-AE19-5D86031E667F}" type="parTrans" cxnId="{6354C3A5-2355-4B85-AADD-7BC289BEA71E}">
      <dgm:prSet/>
      <dgm:spPr/>
      <dgm:t>
        <a:bodyPr/>
        <a:lstStyle/>
        <a:p>
          <a:endParaRPr lang="en-US"/>
        </a:p>
      </dgm:t>
    </dgm:pt>
    <dgm:pt modelId="{BC78A975-A355-4AC8-9524-12B63A9A85A3}" type="sibTrans" cxnId="{6354C3A5-2355-4B85-AADD-7BC289BEA71E}">
      <dgm:prSet/>
      <dgm:spPr/>
      <dgm:t>
        <a:bodyPr/>
        <a:lstStyle/>
        <a:p>
          <a:endParaRPr lang="en-US"/>
        </a:p>
      </dgm:t>
    </dgm:pt>
    <dgm:pt modelId="{218C04C7-24D0-443E-BE02-82E25B9A1A70}" type="pres">
      <dgm:prSet presAssocID="{45D41FCA-54FC-445A-987F-CC3F3AA067FD}" presName="vert0" presStyleCnt="0">
        <dgm:presLayoutVars>
          <dgm:dir/>
          <dgm:animOne val="branch"/>
          <dgm:animLvl val="lvl"/>
        </dgm:presLayoutVars>
      </dgm:prSet>
      <dgm:spPr/>
    </dgm:pt>
    <dgm:pt modelId="{065AF503-986C-4248-B425-6EDF95C53320}" type="pres">
      <dgm:prSet presAssocID="{AAEAD55D-E11C-4AE8-93FA-4D18D8791AC9}" presName="thickLine" presStyleLbl="alignNode1" presStyleIdx="0" presStyleCnt="2"/>
      <dgm:spPr/>
    </dgm:pt>
    <dgm:pt modelId="{A45B6EE1-DEAF-4656-AE39-E6197F46B506}" type="pres">
      <dgm:prSet presAssocID="{AAEAD55D-E11C-4AE8-93FA-4D18D8791AC9}" presName="horz1" presStyleCnt="0"/>
      <dgm:spPr/>
    </dgm:pt>
    <dgm:pt modelId="{1E429618-9622-46C5-A227-7DCFE39C2B0A}" type="pres">
      <dgm:prSet presAssocID="{AAEAD55D-E11C-4AE8-93FA-4D18D8791AC9}" presName="tx1" presStyleLbl="revTx" presStyleIdx="0" presStyleCnt="2"/>
      <dgm:spPr/>
    </dgm:pt>
    <dgm:pt modelId="{FF242DCE-49DF-416D-840C-8650481ED034}" type="pres">
      <dgm:prSet presAssocID="{AAEAD55D-E11C-4AE8-93FA-4D18D8791AC9}" presName="vert1" presStyleCnt="0"/>
      <dgm:spPr/>
    </dgm:pt>
    <dgm:pt modelId="{3BC1A60A-C87E-4C02-BAC5-354F137F2251}" type="pres">
      <dgm:prSet presAssocID="{CE5CEF24-6FF8-4CA6-9779-8DECE0A0B9E6}" presName="thickLine" presStyleLbl="alignNode1" presStyleIdx="1" presStyleCnt="2"/>
      <dgm:spPr/>
    </dgm:pt>
    <dgm:pt modelId="{A67D49DF-43C3-48F2-8453-3321501F1335}" type="pres">
      <dgm:prSet presAssocID="{CE5CEF24-6FF8-4CA6-9779-8DECE0A0B9E6}" presName="horz1" presStyleCnt="0"/>
      <dgm:spPr/>
    </dgm:pt>
    <dgm:pt modelId="{BE45D4AB-AE39-4474-AF4F-08CBF3B1B590}" type="pres">
      <dgm:prSet presAssocID="{CE5CEF24-6FF8-4CA6-9779-8DECE0A0B9E6}" presName="tx1" presStyleLbl="revTx" presStyleIdx="1" presStyleCnt="2"/>
      <dgm:spPr/>
    </dgm:pt>
    <dgm:pt modelId="{AEB3DD78-AA0C-43DA-A4DC-4F484CBE8D5A}" type="pres">
      <dgm:prSet presAssocID="{CE5CEF24-6FF8-4CA6-9779-8DECE0A0B9E6}" presName="vert1" presStyleCnt="0"/>
      <dgm:spPr/>
    </dgm:pt>
  </dgm:ptLst>
  <dgm:cxnLst>
    <dgm:cxn modelId="{A472C51F-6BF4-4E4E-B29C-8C1250CFD7AF}" type="presOf" srcId="{45D41FCA-54FC-445A-987F-CC3F3AA067FD}" destId="{218C04C7-24D0-443E-BE02-82E25B9A1A70}" srcOrd="0" destOrd="0" presId="urn:microsoft.com/office/officeart/2008/layout/LinedList"/>
    <dgm:cxn modelId="{744A2999-DF91-48B6-B521-E2B12A83E58E}" type="presOf" srcId="{AAEAD55D-E11C-4AE8-93FA-4D18D8791AC9}" destId="{1E429618-9622-46C5-A227-7DCFE39C2B0A}" srcOrd="0" destOrd="0" presId="urn:microsoft.com/office/officeart/2008/layout/LinedList"/>
    <dgm:cxn modelId="{6354C3A5-2355-4B85-AADD-7BC289BEA71E}" srcId="{45D41FCA-54FC-445A-987F-CC3F3AA067FD}" destId="{CE5CEF24-6FF8-4CA6-9779-8DECE0A0B9E6}" srcOrd="1" destOrd="0" parTransId="{62EECDC0-F559-4DC9-AE19-5D86031E667F}" sibTransId="{BC78A975-A355-4AC8-9524-12B63A9A85A3}"/>
    <dgm:cxn modelId="{7BF792CE-635B-4EE4-BB84-6E22D3155849}" type="presOf" srcId="{CE5CEF24-6FF8-4CA6-9779-8DECE0A0B9E6}" destId="{BE45D4AB-AE39-4474-AF4F-08CBF3B1B590}" srcOrd="0" destOrd="0" presId="urn:microsoft.com/office/officeart/2008/layout/LinedList"/>
    <dgm:cxn modelId="{B63996FF-A9AA-4072-9D4E-F37AF0C94959}" srcId="{45D41FCA-54FC-445A-987F-CC3F3AA067FD}" destId="{AAEAD55D-E11C-4AE8-93FA-4D18D8791AC9}" srcOrd="0" destOrd="0" parTransId="{7DCB55CD-F1AE-42DB-83CD-CC7C24292E58}" sibTransId="{14FBC5F5-3AF3-4037-BC58-E4A0EC2BB7C9}"/>
    <dgm:cxn modelId="{24BC038F-BCDE-457E-9F34-05A2A64131C4}" type="presParOf" srcId="{218C04C7-24D0-443E-BE02-82E25B9A1A70}" destId="{065AF503-986C-4248-B425-6EDF95C53320}" srcOrd="0" destOrd="0" presId="urn:microsoft.com/office/officeart/2008/layout/LinedList"/>
    <dgm:cxn modelId="{DCDC570B-EC82-423F-8031-CFAADAAADA1E}" type="presParOf" srcId="{218C04C7-24D0-443E-BE02-82E25B9A1A70}" destId="{A45B6EE1-DEAF-4656-AE39-E6197F46B506}" srcOrd="1" destOrd="0" presId="urn:microsoft.com/office/officeart/2008/layout/LinedList"/>
    <dgm:cxn modelId="{CAE7F95C-7F48-4223-9BB2-A4BCF8C4B0F2}" type="presParOf" srcId="{A45B6EE1-DEAF-4656-AE39-E6197F46B506}" destId="{1E429618-9622-46C5-A227-7DCFE39C2B0A}" srcOrd="0" destOrd="0" presId="urn:microsoft.com/office/officeart/2008/layout/LinedList"/>
    <dgm:cxn modelId="{55F96FBE-8C8B-48EA-83FF-8C4556B7768E}" type="presParOf" srcId="{A45B6EE1-DEAF-4656-AE39-E6197F46B506}" destId="{FF242DCE-49DF-416D-840C-8650481ED034}" srcOrd="1" destOrd="0" presId="urn:microsoft.com/office/officeart/2008/layout/LinedList"/>
    <dgm:cxn modelId="{9D16B230-5D9D-4341-A783-84E08050D363}" type="presParOf" srcId="{218C04C7-24D0-443E-BE02-82E25B9A1A70}" destId="{3BC1A60A-C87E-4C02-BAC5-354F137F2251}" srcOrd="2" destOrd="0" presId="urn:microsoft.com/office/officeart/2008/layout/LinedList"/>
    <dgm:cxn modelId="{A979F0D9-2194-4AF2-985A-080CABECF004}" type="presParOf" srcId="{218C04C7-24D0-443E-BE02-82E25B9A1A70}" destId="{A67D49DF-43C3-48F2-8453-3321501F1335}" srcOrd="3" destOrd="0" presId="urn:microsoft.com/office/officeart/2008/layout/LinedList"/>
    <dgm:cxn modelId="{A746E8F9-FB93-486F-8EE4-E03604CFA9B5}" type="presParOf" srcId="{A67D49DF-43C3-48F2-8453-3321501F1335}" destId="{BE45D4AB-AE39-4474-AF4F-08CBF3B1B590}" srcOrd="0" destOrd="0" presId="urn:microsoft.com/office/officeart/2008/layout/LinedList"/>
    <dgm:cxn modelId="{64661CEC-24C4-49C8-BB81-293986E35099}" type="presParOf" srcId="{A67D49DF-43C3-48F2-8453-3321501F1335}" destId="{AEB3DD78-AA0C-43DA-A4DC-4F484CBE8D5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65D814-38A5-4B49-AAB4-94CDCDA2ACF9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8E00CD-DB5C-4173-843F-A61D7770A2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Who you serve</a:t>
          </a:r>
          <a:endParaRPr lang="en-US"/>
        </a:p>
      </dgm:t>
    </dgm:pt>
    <dgm:pt modelId="{51FFBE08-0FD9-45F8-85A6-9212C1CC6691}" type="parTrans" cxnId="{3223AFD2-D454-4C77-A4B2-8824001CCCF0}">
      <dgm:prSet/>
      <dgm:spPr/>
      <dgm:t>
        <a:bodyPr/>
        <a:lstStyle/>
        <a:p>
          <a:endParaRPr lang="en-US"/>
        </a:p>
      </dgm:t>
    </dgm:pt>
    <dgm:pt modelId="{DAC24A95-78A3-4D97-A87D-555C96A29D8C}" type="sibTrans" cxnId="{3223AFD2-D454-4C77-A4B2-8824001CCCF0}">
      <dgm:prSet/>
      <dgm:spPr/>
      <dgm:t>
        <a:bodyPr/>
        <a:lstStyle/>
        <a:p>
          <a:endParaRPr lang="en-US"/>
        </a:p>
      </dgm:t>
    </dgm:pt>
    <dgm:pt modelId="{D1415A89-BD33-4E00-BEC3-B51B123882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Size or characteristics of the group</a:t>
          </a:r>
          <a:endParaRPr lang="en-US"/>
        </a:p>
      </dgm:t>
    </dgm:pt>
    <dgm:pt modelId="{7E4B4556-69F5-48BE-BB32-B968069A7460}" type="parTrans" cxnId="{90806881-C1BD-4AA6-ADF9-98C2AA02BD8C}">
      <dgm:prSet/>
      <dgm:spPr/>
      <dgm:t>
        <a:bodyPr/>
        <a:lstStyle/>
        <a:p>
          <a:endParaRPr lang="en-US"/>
        </a:p>
      </dgm:t>
    </dgm:pt>
    <dgm:pt modelId="{2914DAE3-59E3-471E-A7E2-557202EFDC03}" type="sibTrans" cxnId="{90806881-C1BD-4AA6-ADF9-98C2AA02BD8C}">
      <dgm:prSet/>
      <dgm:spPr/>
      <dgm:t>
        <a:bodyPr/>
        <a:lstStyle/>
        <a:p>
          <a:endParaRPr lang="en-US"/>
        </a:p>
      </dgm:t>
    </dgm:pt>
    <dgm:pt modelId="{8C9DD55A-83D2-41D7-A517-908B256EFDB2}" type="pres">
      <dgm:prSet presAssocID="{2265D814-38A5-4B49-AAB4-94CDCDA2ACF9}" presName="root" presStyleCnt="0">
        <dgm:presLayoutVars>
          <dgm:dir/>
          <dgm:resizeHandles val="exact"/>
        </dgm:presLayoutVars>
      </dgm:prSet>
      <dgm:spPr/>
    </dgm:pt>
    <dgm:pt modelId="{70ECBBC5-08C4-479F-BA04-A86833BE96E1}" type="pres">
      <dgm:prSet presAssocID="{CC8E00CD-DB5C-4173-843F-A61D7770A254}" presName="compNode" presStyleCnt="0"/>
      <dgm:spPr/>
    </dgm:pt>
    <dgm:pt modelId="{AA73EC32-EB25-4E3D-9AC9-344E6EDAD596}" type="pres">
      <dgm:prSet presAssocID="{CC8E00CD-DB5C-4173-843F-A61D7770A25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E66503E-59E9-4BF7-B605-BC6C8DF0AC61}" type="pres">
      <dgm:prSet presAssocID="{CC8E00CD-DB5C-4173-843F-A61D7770A254}" presName="spaceRect" presStyleCnt="0"/>
      <dgm:spPr/>
    </dgm:pt>
    <dgm:pt modelId="{87895FA8-4D41-46D5-9797-ED74D41D9F06}" type="pres">
      <dgm:prSet presAssocID="{CC8E00CD-DB5C-4173-843F-A61D7770A254}" presName="textRect" presStyleLbl="revTx" presStyleIdx="0" presStyleCnt="2">
        <dgm:presLayoutVars>
          <dgm:chMax val="1"/>
          <dgm:chPref val="1"/>
        </dgm:presLayoutVars>
      </dgm:prSet>
      <dgm:spPr/>
    </dgm:pt>
    <dgm:pt modelId="{F5422119-15B4-4800-BEA8-07830D59E80D}" type="pres">
      <dgm:prSet presAssocID="{DAC24A95-78A3-4D97-A87D-555C96A29D8C}" presName="sibTrans" presStyleCnt="0"/>
      <dgm:spPr/>
    </dgm:pt>
    <dgm:pt modelId="{37ADDCA7-D615-4117-8AE1-8D1DB48D944E}" type="pres">
      <dgm:prSet presAssocID="{D1415A89-BD33-4E00-BEC3-B51B123882FB}" presName="compNode" presStyleCnt="0"/>
      <dgm:spPr/>
    </dgm:pt>
    <dgm:pt modelId="{F2463B4B-9D6D-4E2C-9F32-71901DCA337E}" type="pres">
      <dgm:prSet presAssocID="{D1415A89-BD33-4E00-BEC3-B51B123882F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3A283808-0E82-4DFF-9A56-833286DB1AF5}" type="pres">
      <dgm:prSet presAssocID="{D1415A89-BD33-4E00-BEC3-B51B123882FB}" presName="spaceRect" presStyleCnt="0"/>
      <dgm:spPr/>
    </dgm:pt>
    <dgm:pt modelId="{86B8923F-2BE9-4BFE-BEC8-DE89B90505F2}" type="pres">
      <dgm:prSet presAssocID="{D1415A89-BD33-4E00-BEC3-B51B123882FB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974F742A-0F03-46E7-B729-9A9598A8255F}" type="presOf" srcId="{2265D814-38A5-4B49-AAB4-94CDCDA2ACF9}" destId="{8C9DD55A-83D2-41D7-A517-908B256EFDB2}" srcOrd="0" destOrd="0" presId="urn:microsoft.com/office/officeart/2018/2/layout/IconLabelList"/>
    <dgm:cxn modelId="{8E894F79-6A9D-4CED-9F90-4B7AFAA52140}" type="presOf" srcId="{D1415A89-BD33-4E00-BEC3-B51B123882FB}" destId="{86B8923F-2BE9-4BFE-BEC8-DE89B90505F2}" srcOrd="0" destOrd="0" presId="urn:microsoft.com/office/officeart/2018/2/layout/IconLabelList"/>
    <dgm:cxn modelId="{90806881-C1BD-4AA6-ADF9-98C2AA02BD8C}" srcId="{2265D814-38A5-4B49-AAB4-94CDCDA2ACF9}" destId="{D1415A89-BD33-4E00-BEC3-B51B123882FB}" srcOrd="1" destOrd="0" parTransId="{7E4B4556-69F5-48BE-BB32-B968069A7460}" sibTransId="{2914DAE3-59E3-471E-A7E2-557202EFDC03}"/>
    <dgm:cxn modelId="{EDE8DE90-D121-4FA9-86B2-F329D786CCDE}" type="presOf" srcId="{CC8E00CD-DB5C-4173-843F-A61D7770A254}" destId="{87895FA8-4D41-46D5-9797-ED74D41D9F06}" srcOrd="0" destOrd="0" presId="urn:microsoft.com/office/officeart/2018/2/layout/IconLabelList"/>
    <dgm:cxn modelId="{3223AFD2-D454-4C77-A4B2-8824001CCCF0}" srcId="{2265D814-38A5-4B49-AAB4-94CDCDA2ACF9}" destId="{CC8E00CD-DB5C-4173-843F-A61D7770A254}" srcOrd="0" destOrd="0" parTransId="{51FFBE08-0FD9-45F8-85A6-9212C1CC6691}" sibTransId="{DAC24A95-78A3-4D97-A87D-555C96A29D8C}"/>
    <dgm:cxn modelId="{75B9A5E8-19E3-4D45-9B34-C4AE52F9DAA5}" type="presParOf" srcId="{8C9DD55A-83D2-41D7-A517-908B256EFDB2}" destId="{70ECBBC5-08C4-479F-BA04-A86833BE96E1}" srcOrd="0" destOrd="0" presId="urn:microsoft.com/office/officeart/2018/2/layout/IconLabelList"/>
    <dgm:cxn modelId="{180FA06E-19B5-42E3-94BE-CDE7690DFFE0}" type="presParOf" srcId="{70ECBBC5-08C4-479F-BA04-A86833BE96E1}" destId="{AA73EC32-EB25-4E3D-9AC9-344E6EDAD596}" srcOrd="0" destOrd="0" presId="urn:microsoft.com/office/officeart/2018/2/layout/IconLabelList"/>
    <dgm:cxn modelId="{364367A2-213B-45E7-99D3-462C741D16E4}" type="presParOf" srcId="{70ECBBC5-08C4-479F-BA04-A86833BE96E1}" destId="{4E66503E-59E9-4BF7-B605-BC6C8DF0AC61}" srcOrd="1" destOrd="0" presId="urn:microsoft.com/office/officeart/2018/2/layout/IconLabelList"/>
    <dgm:cxn modelId="{5923BA6D-8EA4-4FE3-AFD9-649BB506AD49}" type="presParOf" srcId="{70ECBBC5-08C4-479F-BA04-A86833BE96E1}" destId="{87895FA8-4D41-46D5-9797-ED74D41D9F06}" srcOrd="2" destOrd="0" presId="urn:microsoft.com/office/officeart/2018/2/layout/IconLabelList"/>
    <dgm:cxn modelId="{2096E456-5A94-4FCE-8AD7-F703CF2FA5AA}" type="presParOf" srcId="{8C9DD55A-83D2-41D7-A517-908B256EFDB2}" destId="{F5422119-15B4-4800-BEA8-07830D59E80D}" srcOrd="1" destOrd="0" presId="urn:microsoft.com/office/officeart/2018/2/layout/IconLabelList"/>
    <dgm:cxn modelId="{392F9B17-C924-41A1-B497-BE5A0A7822B4}" type="presParOf" srcId="{8C9DD55A-83D2-41D7-A517-908B256EFDB2}" destId="{37ADDCA7-D615-4117-8AE1-8D1DB48D944E}" srcOrd="2" destOrd="0" presId="urn:microsoft.com/office/officeart/2018/2/layout/IconLabelList"/>
    <dgm:cxn modelId="{7FA0A0DF-7542-411F-B826-E8610BAE0385}" type="presParOf" srcId="{37ADDCA7-D615-4117-8AE1-8D1DB48D944E}" destId="{F2463B4B-9D6D-4E2C-9F32-71901DCA337E}" srcOrd="0" destOrd="0" presId="urn:microsoft.com/office/officeart/2018/2/layout/IconLabelList"/>
    <dgm:cxn modelId="{B3508333-CEA9-4DAF-A26C-818B8ED75253}" type="presParOf" srcId="{37ADDCA7-D615-4117-8AE1-8D1DB48D944E}" destId="{3A283808-0E82-4DFF-9A56-833286DB1AF5}" srcOrd="1" destOrd="0" presId="urn:microsoft.com/office/officeart/2018/2/layout/IconLabelList"/>
    <dgm:cxn modelId="{E8F1C650-222B-413D-A650-97CE9F4440A0}" type="presParOf" srcId="{37ADDCA7-D615-4117-8AE1-8D1DB48D944E}" destId="{86B8923F-2BE9-4BFE-BEC8-DE89B90505F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D627AD-E8C2-4944-9EE4-5EB24CDB2A4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B6F07BB-CAD3-498F-90A6-F82FC0D8C100}">
      <dgm:prSet/>
      <dgm:spPr/>
      <dgm:t>
        <a:bodyPr/>
        <a:lstStyle/>
        <a:p>
          <a:r>
            <a:rPr lang="en-US" b="0" i="0" baseline="0" dirty="0"/>
            <a:t>What you actually provide</a:t>
          </a:r>
          <a:endParaRPr lang="en-US" dirty="0"/>
        </a:p>
      </dgm:t>
    </dgm:pt>
    <dgm:pt modelId="{066F4FAB-F41E-49BD-BA15-10A83EB3A68A}" type="parTrans" cxnId="{90DFA250-532B-4F70-9267-9FE77D18BC84}">
      <dgm:prSet/>
      <dgm:spPr/>
      <dgm:t>
        <a:bodyPr/>
        <a:lstStyle/>
        <a:p>
          <a:endParaRPr lang="en-US"/>
        </a:p>
      </dgm:t>
    </dgm:pt>
    <dgm:pt modelId="{F7DA4606-51A7-4D4F-A097-23DE3D70A65E}" type="sibTrans" cxnId="{90DFA250-532B-4F70-9267-9FE77D18BC84}">
      <dgm:prSet/>
      <dgm:spPr/>
      <dgm:t>
        <a:bodyPr/>
        <a:lstStyle/>
        <a:p>
          <a:endParaRPr lang="en-US"/>
        </a:p>
      </dgm:t>
    </dgm:pt>
    <dgm:pt modelId="{6470E2A5-5C1E-479A-A78A-81116D02931A}">
      <dgm:prSet/>
      <dgm:spPr/>
      <dgm:t>
        <a:bodyPr/>
        <a:lstStyle/>
        <a:p>
          <a:r>
            <a:rPr lang="en-US" b="0" i="0" baseline="0"/>
            <a:t>Bullet out key offerings</a:t>
          </a:r>
          <a:endParaRPr lang="en-US"/>
        </a:p>
      </dgm:t>
    </dgm:pt>
    <dgm:pt modelId="{7EC3A888-162C-46DB-BF80-AF511163FBCF}" type="parTrans" cxnId="{E1619D6F-BB5C-4C6C-A102-D1081057EC1D}">
      <dgm:prSet/>
      <dgm:spPr/>
      <dgm:t>
        <a:bodyPr/>
        <a:lstStyle/>
        <a:p>
          <a:endParaRPr lang="en-US"/>
        </a:p>
      </dgm:t>
    </dgm:pt>
    <dgm:pt modelId="{2C99C8D5-FB9C-4E7A-8794-288E71B98238}" type="sibTrans" cxnId="{E1619D6F-BB5C-4C6C-A102-D1081057EC1D}">
      <dgm:prSet/>
      <dgm:spPr/>
      <dgm:t>
        <a:bodyPr/>
        <a:lstStyle/>
        <a:p>
          <a:endParaRPr lang="en-US"/>
        </a:p>
      </dgm:t>
    </dgm:pt>
    <dgm:pt modelId="{60A80B13-2279-406C-921D-C710D6393072}" type="pres">
      <dgm:prSet presAssocID="{A7D627AD-E8C2-4944-9EE4-5EB24CDB2A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E997922-A60C-4B4F-8FEF-9D34C19CBC7A}" type="pres">
      <dgm:prSet presAssocID="{4B6F07BB-CAD3-498F-90A6-F82FC0D8C100}" presName="hierRoot1" presStyleCnt="0"/>
      <dgm:spPr/>
    </dgm:pt>
    <dgm:pt modelId="{9C3BC464-4018-48C7-B1EB-E740D886BAAB}" type="pres">
      <dgm:prSet presAssocID="{4B6F07BB-CAD3-498F-90A6-F82FC0D8C100}" presName="composite" presStyleCnt="0"/>
      <dgm:spPr/>
    </dgm:pt>
    <dgm:pt modelId="{7FFFEE33-0301-4493-B5E1-74EAB89F3359}" type="pres">
      <dgm:prSet presAssocID="{4B6F07BB-CAD3-498F-90A6-F82FC0D8C100}" presName="background" presStyleLbl="node0" presStyleIdx="0" presStyleCnt="2"/>
      <dgm:spPr/>
    </dgm:pt>
    <dgm:pt modelId="{46D67C26-444B-4492-A292-384660666316}" type="pres">
      <dgm:prSet presAssocID="{4B6F07BB-CAD3-498F-90A6-F82FC0D8C100}" presName="text" presStyleLbl="fgAcc0" presStyleIdx="0" presStyleCnt="2">
        <dgm:presLayoutVars>
          <dgm:chPref val="3"/>
        </dgm:presLayoutVars>
      </dgm:prSet>
      <dgm:spPr/>
    </dgm:pt>
    <dgm:pt modelId="{460F820B-5A6F-42DA-87F9-7776AF684AE0}" type="pres">
      <dgm:prSet presAssocID="{4B6F07BB-CAD3-498F-90A6-F82FC0D8C100}" presName="hierChild2" presStyleCnt="0"/>
      <dgm:spPr/>
    </dgm:pt>
    <dgm:pt modelId="{F63FEB1D-12D4-4692-BB4A-0FD2F92940CB}" type="pres">
      <dgm:prSet presAssocID="{6470E2A5-5C1E-479A-A78A-81116D02931A}" presName="hierRoot1" presStyleCnt="0"/>
      <dgm:spPr/>
    </dgm:pt>
    <dgm:pt modelId="{B8C5C1F9-0039-488F-81ED-3806E07CF274}" type="pres">
      <dgm:prSet presAssocID="{6470E2A5-5C1E-479A-A78A-81116D02931A}" presName="composite" presStyleCnt="0"/>
      <dgm:spPr/>
    </dgm:pt>
    <dgm:pt modelId="{BA0A070D-813A-4985-BC99-D4D0AA3EE1FB}" type="pres">
      <dgm:prSet presAssocID="{6470E2A5-5C1E-479A-A78A-81116D02931A}" presName="background" presStyleLbl="node0" presStyleIdx="1" presStyleCnt="2"/>
      <dgm:spPr/>
    </dgm:pt>
    <dgm:pt modelId="{C753C5FA-57C7-434F-989D-5E7CD1EFE298}" type="pres">
      <dgm:prSet presAssocID="{6470E2A5-5C1E-479A-A78A-81116D02931A}" presName="text" presStyleLbl="fgAcc0" presStyleIdx="1" presStyleCnt="2">
        <dgm:presLayoutVars>
          <dgm:chPref val="3"/>
        </dgm:presLayoutVars>
      </dgm:prSet>
      <dgm:spPr/>
    </dgm:pt>
    <dgm:pt modelId="{917F2AD0-6280-45A3-90A0-BE2E45AAE09C}" type="pres">
      <dgm:prSet presAssocID="{6470E2A5-5C1E-479A-A78A-81116D02931A}" presName="hierChild2" presStyleCnt="0"/>
      <dgm:spPr/>
    </dgm:pt>
  </dgm:ptLst>
  <dgm:cxnLst>
    <dgm:cxn modelId="{62F5F64A-F083-41E2-B57B-1DEDEA77C46B}" type="presOf" srcId="{4B6F07BB-CAD3-498F-90A6-F82FC0D8C100}" destId="{46D67C26-444B-4492-A292-384660666316}" srcOrd="0" destOrd="0" presId="urn:microsoft.com/office/officeart/2005/8/layout/hierarchy1"/>
    <dgm:cxn modelId="{E1619D6F-BB5C-4C6C-A102-D1081057EC1D}" srcId="{A7D627AD-E8C2-4944-9EE4-5EB24CDB2A4C}" destId="{6470E2A5-5C1E-479A-A78A-81116D02931A}" srcOrd="1" destOrd="0" parTransId="{7EC3A888-162C-46DB-BF80-AF511163FBCF}" sibTransId="{2C99C8D5-FB9C-4E7A-8794-288E71B98238}"/>
    <dgm:cxn modelId="{90DFA250-532B-4F70-9267-9FE77D18BC84}" srcId="{A7D627AD-E8C2-4944-9EE4-5EB24CDB2A4C}" destId="{4B6F07BB-CAD3-498F-90A6-F82FC0D8C100}" srcOrd="0" destOrd="0" parTransId="{066F4FAB-F41E-49BD-BA15-10A83EB3A68A}" sibTransId="{F7DA4606-51A7-4D4F-A097-23DE3D70A65E}"/>
    <dgm:cxn modelId="{7A96E392-DF7B-46CE-BED8-1EA8DE51135D}" type="presOf" srcId="{A7D627AD-E8C2-4944-9EE4-5EB24CDB2A4C}" destId="{60A80B13-2279-406C-921D-C710D6393072}" srcOrd="0" destOrd="0" presId="urn:microsoft.com/office/officeart/2005/8/layout/hierarchy1"/>
    <dgm:cxn modelId="{D4367FC5-B706-420A-A5EA-A03E5795D113}" type="presOf" srcId="{6470E2A5-5C1E-479A-A78A-81116D02931A}" destId="{C753C5FA-57C7-434F-989D-5E7CD1EFE298}" srcOrd="0" destOrd="0" presId="urn:microsoft.com/office/officeart/2005/8/layout/hierarchy1"/>
    <dgm:cxn modelId="{45FE716B-A6CD-4C66-A297-7C7394A333DE}" type="presParOf" srcId="{60A80B13-2279-406C-921D-C710D6393072}" destId="{2E997922-A60C-4B4F-8FEF-9D34C19CBC7A}" srcOrd="0" destOrd="0" presId="urn:microsoft.com/office/officeart/2005/8/layout/hierarchy1"/>
    <dgm:cxn modelId="{E469AF37-4DA0-447D-9EA9-E8FF663E7BE4}" type="presParOf" srcId="{2E997922-A60C-4B4F-8FEF-9D34C19CBC7A}" destId="{9C3BC464-4018-48C7-B1EB-E740D886BAAB}" srcOrd="0" destOrd="0" presId="urn:microsoft.com/office/officeart/2005/8/layout/hierarchy1"/>
    <dgm:cxn modelId="{D8A04FFB-B029-4B0E-97F6-1571CB582756}" type="presParOf" srcId="{9C3BC464-4018-48C7-B1EB-E740D886BAAB}" destId="{7FFFEE33-0301-4493-B5E1-74EAB89F3359}" srcOrd="0" destOrd="0" presId="urn:microsoft.com/office/officeart/2005/8/layout/hierarchy1"/>
    <dgm:cxn modelId="{35CEDFED-81EE-4303-BFA2-713E3D34EB0A}" type="presParOf" srcId="{9C3BC464-4018-48C7-B1EB-E740D886BAAB}" destId="{46D67C26-444B-4492-A292-384660666316}" srcOrd="1" destOrd="0" presId="urn:microsoft.com/office/officeart/2005/8/layout/hierarchy1"/>
    <dgm:cxn modelId="{65F5C161-BAE9-4B80-8814-B66ECC3D0BD9}" type="presParOf" srcId="{2E997922-A60C-4B4F-8FEF-9D34C19CBC7A}" destId="{460F820B-5A6F-42DA-87F9-7776AF684AE0}" srcOrd="1" destOrd="0" presId="urn:microsoft.com/office/officeart/2005/8/layout/hierarchy1"/>
    <dgm:cxn modelId="{41CF7970-CCB2-4386-86DA-6E8E825251DD}" type="presParOf" srcId="{60A80B13-2279-406C-921D-C710D6393072}" destId="{F63FEB1D-12D4-4692-BB4A-0FD2F92940CB}" srcOrd="1" destOrd="0" presId="urn:microsoft.com/office/officeart/2005/8/layout/hierarchy1"/>
    <dgm:cxn modelId="{64480295-5640-4613-A0B5-29B8663CE26C}" type="presParOf" srcId="{F63FEB1D-12D4-4692-BB4A-0FD2F92940CB}" destId="{B8C5C1F9-0039-488F-81ED-3806E07CF274}" srcOrd="0" destOrd="0" presId="urn:microsoft.com/office/officeart/2005/8/layout/hierarchy1"/>
    <dgm:cxn modelId="{71CE9A70-20FE-4063-AACD-EE7B7CD18594}" type="presParOf" srcId="{B8C5C1F9-0039-488F-81ED-3806E07CF274}" destId="{BA0A070D-813A-4985-BC99-D4D0AA3EE1FB}" srcOrd="0" destOrd="0" presId="urn:microsoft.com/office/officeart/2005/8/layout/hierarchy1"/>
    <dgm:cxn modelId="{0B6FB3EE-4A4C-4A61-8D79-EAFD58266678}" type="presParOf" srcId="{B8C5C1F9-0039-488F-81ED-3806E07CF274}" destId="{C753C5FA-57C7-434F-989D-5E7CD1EFE298}" srcOrd="1" destOrd="0" presId="urn:microsoft.com/office/officeart/2005/8/layout/hierarchy1"/>
    <dgm:cxn modelId="{CFC7626D-5FEE-44F4-97E4-89A248450852}" type="presParOf" srcId="{F63FEB1D-12D4-4692-BB4A-0FD2F92940CB}" destId="{917F2AD0-6280-45A3-90A0-BE2E45AAE0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D59F4B-DD41-4ECD-B5FC-800C39E2329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A42919-E180-4E76-B7C4-5CCF8B4A6029}">
      <dgm:prSet/>
      <dgm:spPr/>
      <dgm:t>
        <a:bodyPr/>
        <a:lstStyle/>
        <a:p>
          <a:r>
            <a:rPr lang="en-US" b="0" i="0" baseline="0"/>
            <a:t>Why your business matters</a:t>
          </a:r>
          <a:endParaRPr lang="en-US"/>
        </a:p>
      </dgm:t>
    </dgm:pt>
    <dgm:pt modelId="{B05FB7F3-407F-44AE-A84B-24B94B1D0FFE}" type="parTrans" cxnId="{6660DBF4-52F5-41C6-859B-4A8D1C97188C}">
      <dgm:prSet/>
      <dgm:spPr/>
      <dgm:t>
        <a:bodyPr/>
        <a:lstStyle/>
        <a:p>
          <a:endParaRPr lang="en-US"/>
        </a:p>
      </dgm:t>
    </dgm:pt>
    <dgm:pt modelId="{BF9D019E-1B54-45AB-9BF1-4DF8275F3103}" type="sibTrans" cxnId="{6660DBF4-52F5-41C6-859B-4A8D1C97188C}">
      <dgm:prSet/>
      <dgm:spPr/>
      <dgm:t>
        <a:bodyPr/>
        <a:lstStyle/>
        <a:p>
          <a:endParaRPr lang="en-US"/>
        </a:p>
      </dgm:t>
    </dgm:pt>
    <dgm:pt modelId="{A9ADF3BC-EB97-4569-96EF-93795AA66499}">
      <dgm:prSet/>
      <dgm:spPr/>
      <dgm:t>
        <a:bodyPr/>
        <a:lstStyle/>
        <a:p>
          <a:r>
            <a:rPr lang="en-US" b="0" i="0" baseline="0"/>
            <a:t>Measurable or community impact</a:t>
          </a:r>
          <a:endParaRPr lang="en-US"/>
        </a:p>
      </dgm:t>
    </dgm:pt>
    <dgm:pt modelId="{D0F0A433-51D0-4604-ABB8-1399F0DA23A0}" type="parTrans" cxnId="{745505E1-C85F-4D6B-A148-E54972AFC123}">
      <dgm:prSet/>
      <dgm:spPr/>
      <dgm:t>
        <a:bodyPr/>
        <a:lstStyle/>
        <a:p>
          <a:endParaRPr lang="en-US"/>
        </a:p>
      </dgm:t>
    </dgm:pt>
    <dgm:pt modelId="{87D18BF8-08C0-4125-94A0-758C983B770A}" type="sibTrans" cxnId="{745505E1-C85F-4D6B-A148-E54972AFC123}">
      <dgm:prSet/>
      <dgm:spPr/>
      <dgm:t>
        <a:bodyPr/>
        <a:lstStyle/>
        <a:p>
          <a:endParaRPr lang="en-US"/>
        </a:p>
      </dgm:t>
    </dgm:pt>
    <dgm:pt modelId="{BFF13BA8-02BB-4143-84F1-54E75F28AA08}" type="pres">
      <dgm:prSet presAssocID="{BCD59F4B-DD41-4ECD-B5FC-800C39E2329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C97D51-0314-4471-BAA5-1E3553FBF54F}" type="pres">
      <dgm:prSet presAssocID="{D9A42919-E180-4E76-B7C4-5CCF8B4A6029}" presName="hierRoot1" presStyleCnt="0"/>
      <dgm:spPr/>
    </dgm:pt>
    <dgm:pt modelId="{14B9B2EE-514E-424A-8975-64B049B7AFF1}" type="pres">
      <dgm:prSet presAssocID="{D9A42919-E180-4E76-B7C4-5CCF8B4A6029}" presName="composite" presStyleCnt="0"/>
      <dgm:spPr/>
    </dgm:pt>
    <dgm:pt modelId="{CEEABBF1-D7D4-4DD7-9AB3-5AA19337F586}" type="pres">
      <dgm:prSet presAssocID="{D9A42919-E180-4E76-B7C4-5CCF8B4A6029}" presName="background" presStyleLbl="node0" presStyleIdx="0" presStyleCnt="2"/>
      <dgm:spPr/>
    </dgm:pt>
    <dgm:pt modelId="{130DB0C6-E6F3-4C64-8AF4-2DF86481263D}" type="pres">
      <dgm:prSet presAssocID="{D9A42919-E180-4E76-B7C4-5CCF8B4A6029}" presName="text" presStyleLbl="fgAcc0" presStyleIdx="0" presStyleCnt="2">
        <dgm:presLayoutVars>
          <dgm:chPref val="3"/>
        </dgm:presLayoutVars>
      </dgm:prSet>
      <dgm:spPr/>
    </dgm:pt>
    <dgm:pt modelId="{31ED5430-FDA8-4119-8944-710553AFF52F}" type="pres">
      <dgm:prSet presAssocID="{D9A42919-E180-4E76-B7C4-5CCF8B4A6029}" presName="hierChild2" presStyleCnt="0"/>
      <dgm:spPr/>
    </dgm:pt>
    <dgm:pt modelId="{AE04DBD9-BC41-46CC-91A1-A0723AB69D93}" type="pres">
      <dgm:prSet presAssocID="{A9ADF3BC-EB97-4569-96EF-93795AA66499}" presName="hierRoot1" presStyleCnt="0"/>
      <dgm:spPr/>
    </dgm:pt>
    <dgm:pt modelId="{AEE9C9EE-00D1-4007-9058-F42646C2D315}" type="pres">
      <dgm:prSet presAssocID="{A9ADF3BC-EB97-4569-96EF-93795AA66499}" presName="composite" presStyleCnt="0"/>
      <dgm:spPr/>
    </dgm:pt>
    <dgm:pt modelId="{6D7FE224-0818-45BC-B5B1-467D08DA2660}" type="pres">
      <dgm:prSet presAssocID="{A9ADF3BC-EB97-4569-96EF-93795AA66499}" presName="background" presStyleLbl="node0" presStyleIdx="1" presStyleCnt="2"/>
      <dgm:spPr/>
    </dgm:pt>
    <dgm:pt modelId="{E7281BE4-D686-4A9E-A8AB-BC8025DB7715}" type="pres">
      <dgm:prSet presAssocID="{A9ADF3BC-EB97-4569-96EF-93795AA66499}" presName="text" presStyleLbl="fgAcc0" presStyleIdx="1" presStyleCnt="2">
        <dgm:presLayoutVars>
          <dgm:chPref val="3"/>
        </dgm:presLayoutVars>
      </dgm:prSet>
      <dgm:spPr/>
    </dgm:pt>
    <dgm:pt modelId="{3FBBAA04-EC24-4E38-BB0F-9110D99ED474}" type="pres">
      <dgm:prSet presAssocID="{A9ADF3BC-EB97-4569-96EF-93795AA66499}" presName="hierChild2" presStyleCnt="0"/>
      <dgm:spPr/>
    </dgm:pt>
  </dgm:ptLst>
  <dgm:cxnLst>
    <dgm:cxn modelId="{28E8707B-A5D6-461F-9BDF-CBB2BA77716F}" type="presOf" srcId="{D9A42919-E180-4E76-B7C4-5CCF8B4A6029}" destId="{130DB0C6-E6F3-4C64-8AF4-2DF86481263D}" srcOrd="0" destOrd="0" presId="urn:microsoft.com/office/officeart/2005/8/layout/hierarchy1"/>
    <dgm:cxn modelId="{F08BFDC9-5942-4743-B381-84685D934BD7}" type="presOf" srcId="{BCD59F4B-DD41-4ECD-B5FC-800C39E23290}" destId="{BFF13BA8-02BB-4143-84F1-54E75F28AA08}" srcOrd="0" destOrd="0" presId="urn:microsoft.com/office/officeart/2005/8/layout/hierarchy1"/>
    <dgm:cxn modelId="{6F4FABCC-A7E8-4B27-8856-88CFD116CC8B}" type="presOf" srcId="{A9ADF3BC-EB97-4569-96EF-93795AA66499}" destId="{E7281BE4-D686-4A9E-A8AB-BC8025DB7715}" srcOrd="0" destOrd="0" presId="urn:microsoft.com/office/officeart/2005/8/layout/hierarchy1"/>
    <dgm:cxn modelId="{745505E1-C85F-4D6B-A148-E54972AFC123}" srcId="{BCD59F4B-DD41-4ECD-B5FC-800C39E23290}" destId="{A9ADF3BC-EB97-4569-96EF-93795AA66499}" srcOrd="1" destOrd="0" parTransId="{D0F0A433-51D0-4604-ABB8-1399F0DA23A0}" sibTransId="{87D18BF8-08C0-4125-94A0-758C983B770A}"/>
    <dgm:cxn modelId="{6660DBF4-52F5-41C6-859B-4A8D1C97188C}" srcId="{BCD59F4B-DD41-4ECD-B5FC-800C39E23290}" destId="{D9A42919-E180-4E76-B7C4-5CCF8B4A6029}" srcOrd="0" destOrd="0" parTransId="{B05FB7F3-407F-44AE-A84B-24B94B1D0FFE}" sibTransId="{BF9D019E-1B54-45AB-9BF1-4DF8275F3103}"/>
    <dgm:cxn modelId="{067828CC-8377-4755-AE18-4B699B5C55AD}" type="presParOf" srcId="{BFF13BA8-02BB-4143-84F1-54E75F28AA08}" destId="{37C97D51-0314-4471-BAA5-1E3553FBF54F}" srcOrd="0" destOrd="0" presId="urn:microsoft.com/office/officeart/2005/8/layout/hierarchy1"/>
    <dgm:cxn modelId="{A182A885-C91F-4CDD-B76F-FF3E52CF474B}" type="presParOf" srcId="{37C97D51-0314-4471-BAA5-1E3553FBF54F}" destId="{14B9B2EE-514E-424A-8975-64B049B7AFF1}" srcOrd="0" destOrd="0" presId="urn:microsoft.com/office/officeart/2005/8/layout/hierarchy1"/>
    <dgm:cxn modelId="{6B563E91-5101-4909-8117-1B22E9E2FE59}" type="presParOf" srcId="{14B9B2EE-514E-424A-8975-64B049B7AFF1}" destId="{CEEABBF1-D7D4-4DD7-9AB3-5AA19337F586}" srcOrd="0" destOrd="0" presId="urn:microsoft.com/office/officeart/2005/8/layout/hierarchy1"/>
    <dgm:cxn modelId="{DEF3F06E-82CC-4F77-8240-E5A5BFB82982}" type="presParOf" srcId="{14B9B2EE-514E-424A-8975-64B049B7AFF1}" destId="{130DB0C6-E6F3-4C64-8AF4-2DF86481263D}" srcOrd="1" destOrd="0" presId="urn:microsoft.com/office/officeart/2005/8/layout/hierarchy1"/>
    <dgm:cxn modelId="{D9EE3092-6989-421F-A063-6987FDAE3C86}" type="presParOf" srcId="{37C97D51-0314-4471-BAA5-1E3553FBF54F}" destId="{31ED5430-FDA8-4119-8944-710553AFF52F}" srcOrd="1" destOrd="0" presId="urn:microsoft.com/office/officeart/2005/8/layout/hierarchy1"/>
    <dgm:cxn modelId="{AC5FEBA3-759A-45CB-9F13-80913617AC69}" type="presParOf" srcId="{BFF13BA8-02BB-4143-84F1-54E75F28AA08}" destId="{AE04DBD9-BC41-46CC-91A1-A0723AB69D93}" srcOrd="1" destOrd="0" presId="urn:microsoft.com/office/officeart/2005/8/layout/hierarchy1"/>
    <dgm:cxn modelId="{8AF0C1B9-3B3E-449F-BB06-47CF831CAABF}" type="presParOf" srcId="{AE04DBD9-BC41-46CC-91A1-A0723AB69D93}" destId="{AEE9C9EE-00D1-4007-9058-F42646C2D315}" srcOrd="0" destOrd="0" presId="urn:microsoft.com/office/officeart/2005/8/layout/hierarchy1"/>
    <dgm:cxn modelId="{C32DC694-7031-4E67-9C38-FE8E3741653F}" type="presParOf" srcId="{AEE9C9EE-00D1-4007-9058-F42646C2D315}" destId="{6D7FE224-0818-45BC-B5B1-467D08DA2660}" srcOrd="0" destOrd="0" presId="urn:microsoft.com/office/officeart/2005/8/layout/hierarchy1"/>
    <dgm:cxn modelId="{F808E8DE-88E2-4593-8AAE-333C5C358C77}" type="presParOf" srcId="{AEE9C9EE-00D1-4007-9058-F42646C2D315}" destId="{E7281BE4-D686-4A9E-A8AB-BC8025DB7715}" srcOrd="1" destOrd="0" presId="urn:microsoft.com/office/officeart/2005/8/layout/hierarchy1"/>
    <dgm:cxn modelId="{DB565BED-B2A3-4A5E-AB96-2E3F40D6172A}" type="presParOf" srcId="{AE04DBD9-BC41-46CC-91A1-A0723AB69D93}" destId="{3FBBAA04-EC24-4E38-BB0F-9110D99ED4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8EB0C5-2358-4F1A-AF69-07B0D6B042C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76F58B3-0252-4C72-8835-A279E3292DAB}">
      <dgm:prSet/>
      <dgm:spPr/>
      <dgm:t>
        <a:bodyPr/>
        <a:lstStyle/>
        <a:p>
          <a:r>
            <a:rPr lang="en-US"/>
            <a:t>What you’ve already done</a:t>
          </a:r>
        </a:p>
      </dgm:t>
    </dgm:pt>
    <dgm:pt modelId="{8DAFCE96-BA8E-404D-97BD-9BB623D6AB72}" type="parTrans" cxnId="{567C3A9A-3254-4998-8625-3689F1CCA961}">
      <dgm:prSet/>
      <dgm:spPr/>
      <dgm:t>
        <a:bodyPr/>
        <a:lstStyle/>
        <a:p>
          <a:endParaRPr lang="en-US"/>
        </a:p>
      </dgm:t>
    </dgm:pt>
    <dgm:pt modelId="{9E7DCB30-0D2C-4A4A-A1BF-00D88006F373}" type="sibTrans" cxnId="{567C3A9A-3254-4998-8625-3689F1CCA961}">
      <dgm:prSet/>
      <dgm:spPr/>
      <dgm:t>
        <a:bodyPr/>
        <a:lstStyle/>
        <a:p>
          <a:endParaRPr lang="en-US"/>
        </a:p>
      </dgm:t>
    </dgm:pt>
    <dgm:pt modelId="{6D6C02AE-E4AA-4E74-8335-20746089B6A1}">
      <dgm:prSet/>
      <dgm:spPr/>
      <dgm:t>
        <a:bodyPr/>
        <a:lstStyle/>
        <a:p>
          <a:r>
            <a:rPr lang="en-US"/>
            <a:t>Proof of demand</a:t>
          </a:r>
        </a:p>
      </dgm:t>
    </dgm:pt>
    <dgm:pt modelId="{B4C3A01B-F8E2-4337-A7F1-53C7133BFAE5}" type="parTrans" cxnId="{FECA901C-4E79-4714-81A1-1C398B6ADC0D}">
      <dgm:prSet/>
      <dgm:spPr/>
      <dgm:t>
        <a:bodyPr/>
        <a:lstStyle/>
        <a:p>
          <a:endParaRPr lang="en-US"/>
        </a:p>
      </dgm:t>
    </dgm:pt>
    <dgm:pt modelId="{B4741C9B-596A-42BD-8A94-2D670179F4F3}" type="sibTrans" cxnId="{FECA901C-4E79-4714-81A1-1C398B6ADC0D}">
      <dgm:prSet/>
      <dgm:spPr/>
      <dgm:t>
        <a:bodyPr/>
        <a:lstStyle/>
        <a:p>
          <a:endParaRPr lang="en-US"/>
        </a:p>
      </dgm:t>
    </dgm:pt>
    <dgm:pt modelId="{0AE29070-3F1C-4AEA-B0A0-557270DD5780}" type="pres">
      <dgm:prSet presAssocID="{BD8EB0C5-2358-4F1A-AF69-07B0D6B042CB}" presName="root" presStyleCnt="0">
        <dgm:presLayoutVars>
          <dgm:dir/>
          <dgm:resizeHandles val="exact"/>
        </dgm:presLayoutVars>
      </dgm:prSet>
      <dgm:spPr/>
    </dgm:pt>
    <dgm:pt modelId="{668309F9-4654-4D27-A30B-D1872E62F17D}" type="pres">
      <dgm:prSet presAssocID="{576F58B3-0252-4C72-8835-A279E3292DAB}" presName="compNode" presStyleCnt="0"/>
      <dgm:spPr/>
    </dgm:pt>
    <dgm:pt modelId="{5888AB8A-73B7-4769-ACBE-22F8982AD9BA}" type="pres">
      <dgm:prSet presAssocID="{576F58B3-0252-4C72-8835-A279E3292DA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E3EDBCD-1AE3-417E-A2BF-ADF6137328C0}" type="pres">
      <dgm:prSet presAssocID="{576F58B3-0252-4C72-8835-A279E3292DAB}" presName="spaceRect" presStyleCnt="0"/>
      <dgm:spPr/>
    </dgm:pt>
    <dgm:pt modelId="{E8CC7A6F-67A5-4A77-98C6-A9C4FB1B951C}" type="pres">
      <dgm:prSet presAssocID="{576F58B3-0252-4C72-8835-A279E3292DAB}" presName="textRect" presStyleLbl="revTx" presStyleIdx="0" presStyleCnt="2">
        <dgm:presLayoutVars>
          <dgm:chMax val="1"/>
          <dgm:chPref val="1"/>
        </dgm:presLayoutVars>
      </dgm:prSet>
      <dgm:spPr/>
    </dgm:pt>
    <dgm:pt modelId="{E67F3AF9-0486-4557-B9A4-4ED33A0D501F}" type="pres">
      <dgm:prSet presAssocID="{9E7DCB30-0D2C-4A4A-A1BF-00D88006F373}" presName="sibTrans" presStyleCnt="0"/>
      <dgm:spPr/>
    </dgm:pt>
    <dgm:pt modelId="{634A09B0-0B39-48AA-9EB8-A24CEB434ADA}" type="pres">
      <dgm:prSet presAssocID="{6D6C02AE-E4AA-4E74-8335-20746089B6A1}" presName="compNode" presStyleCnt="0"/>
      <dgm:spPr/>
    </dgm:pt>
    <dgm:pt modelId="{39617162-50E1-4185-BE6E-2E6F83345123}" type="pres">
      <dgm:prSet presAssocID="{6D6C02AE-E4AA-4E74-8335-20746089B6A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95E896BB-EFBE-46D8-8BE9-3C745538B3DA}" type="pres">
      <dgm:prSet presAssocID="{6D6C02AE-E4AA-4E74-8335-20746089B6A1}" presName="spaceRect" presStyleCnt="0"/>
      <dgm:spPr/>
    </dgm:pt>
    <dgm:pt modelId="{ED673E4E-0A43-485E-97E7-7BCB1086EC43}" type="pres">
      <dgm:prSet presAssocID="{6D6C02AE-E4AA-4E74-8335-20746089B6A1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ECA901C-4E79-4714-81A1-1C398B6ADC0D}" srcId="{BD8EB0C5-2358-4F1A-AF69-07B0D6B042CB}" destId="{6D6C02AE-E4AA-4E74-8335-20746089B6A1}" srcOrd="1" destOrd="0" parTransId="{B4C3A01B-F8E2-4337-A7F1-53C7133BFAE5}" sibTransId="{B4741C9B-596A-42BD-8A94-2D670179F4F3}"/>
    <dgm:cxn modelId="{21663274-DA5B-4F48-99BA-6BE15D467986}" type="presOf" srcId="{576F58B3-0252-4C72-8835-A279E3292DAB}" destId="{E8CC7A6F-67A5-4A77-98C6-A9C4FB1B951C}" srcOrd="0" destOrd="0" presId="urn:microsoft.com/office/officeart/2018/2/layout/IconLabelList"/>
    <dgm:cxn modelId="{FF92B977-593A-4E77-904E-F20A44209D2A}" type="presOf" srcId="{6D6C02AE-E4AA-4E74-8335-20746089B6A1}" destId="{ED673E4E-0A43-485E-97E7-7BCB1086EC43}" srcOrd="0" destOrd="0" presId="urn:microsoft.com/office/officeart/2018/2/layout/IconLabelList"/>
    <dgm:cxn modelId="{567C3A9A-3254-4998-8625-3689F1CCA961}" srcId="{BD8EB0C5-2358-4F1A-AF69-07B0D6B042CB}" destId="{576F58B3-0252-4C72-8835-A279E3292DAB}" srcOrd="0" destOrd="0" parTransId="{8DAFCE96-BA8E-404D-97BD-9BB623D6AB72}" sibTransId="{9E7DCB30-0D2C-4A4A-A1BF-00D88006F373}"/>
    <dgm:cxn modelId="{021DBBCA-ABB1-4329-8D46-F77421D419A9}" type="presOf" srcId="{BD8EB0C5-2358-4F1A-AF69-07B0D6B042CB}" destId="{0AE29070-3F1C-4AEA-B0A0-557270DD5780}" srcOrd="0" destOrd="0" presId="urn:microsoft.com/office/officeart/2018/2/layout/IconLabelList"/>
    <dgm:cxn modelId="{A9DE84E7-7CFC-4659-9F2D-A67D3C197A8F}" type="presParOf" srcId="{0AE29070-3F1C-4AEA-B0A0-557270DD5780}" destId="{668309F9-4654-4D27-A30B-D1872E62F17D}" srcOrd="0" destOrd="0" presId="urn:microsoft.com/office/officeart/2018/2/layout/IconLabelList"/>
    <dgm:cxn modelId="{E04C520A-7B5A-4BF7-9B12-728B0EFF5ECD}" type="presParOf" srcId="{668309F9-4654-4D27-A30B-D1872E62F17D}" destId="{5888AB8A-73B7-4769-ACBE-22F8982AD9BA}" srcOrd="0" destOrd="0" presId="urn:microsoft.com/office/officeart/2018/2/layout/IconLabelList"/>
    <dgm:cxn modelId="{7D77AD0D-2420-4D7B-8806-F1A3880C5AB4}" type="presParOf" srcId="{668309F9-4654-4D27-A30B-D1872E62F17D}" destId="{0E3EDBCD-1AE3-417E-A2BF-ADF6137328C0}" srcOrd="1" destOrd="0" presId="urn:microsoft.com/office/officeart/2018/2/layout/IconLabelList"/>
    <dgm:cxn modelId="{AE7FD46E-D791-46C1-BA36-CE6F0CA8C282}" type="presParOf" srcId="{668309F9-4654-4D27-A30B-D1872E62F17D}" destId="{E8CC7A6F-67A5-4A77-98C6-A9C4FB1B951C}" srcOrd="2" destOrd="0" presId="urn:microsoft.com/office/officeart/2018/2/layout/IconLabelList"/>
    <dgm:cxn modelId="{830C8752-40C3-4B09-B465-DA8371C53BD9}" type="presParOf" srcId="{0AE29070-3F1C-4AEA-B0A0-557270DD5780}" destId="{E67F3AF9-0486-4557-B9A4-4ED33A0D501F}" srcOrd="1" destOrd="0" presId="urn:microsoft.com/office/officeart/2018/2/layout/IconLabelList"/>
    <dgm:cxn modelId="{7A0CFCF3-EC34-4A6A-914A-5BC1F6A29685}" type="presParOf" srcId="{0AE29070-3F1C-4AEA-B0A0-557270DD5780}" destId="{634A09B0-0B39-48AA-9EB8-A24CEB434ADA}" srcOrd="2" destOrd="0" presId="urn:microsoft.com/office/officeart/2018/2/layout/IconLabelList"/>
    <dgm:cxn modelId="{C95BB517-FF7E-4EB1-8E6B-92CDB20BC542}" type="presParOf" srcId="{634A09B0-0B39-48AA-9EB8-A24CEB434ADA}" destId="{39617162-50E1-4185-BE6E-2E6F83345123}" srcOrd="0" destOrd="0" presId="urn:microsoft.com/office/officeart/2018/2/layout/IconLabelList"/>
    <dgm:cxn modelId="{4CDFB594-4A67-438D-AC7A-397523354AC8}" type="presParOf" srcId="{634A09B0-0B39-48AA-9EB8-A24CEB434ADA}" destId="{95E896BB-EFBE-46D8-8BE9-3C745538B3DA}" srcOrd="1" destOrd="0" presId="urn:microsoft.com/office/officeart/2018/2/layout/IconLabelList"/>
    <dgm:cxn modelId="{68F567C0-B4DC-4157-941D-05F8B6E093B7}" type="presParOf" srcId="{634A09B0-0B39-48AA-9EB8-A24CEB434ADA}" destId="{ED673E4E-0A43-485E-97E7-7BCB1086EC4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8FF9FA-E599-4E54-88F2-FD8FC42F65E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002FAC5-C58B-4FB0-925C-7941548932CA}">
      <dgm:prSet/>
      <dgm:spPr/>
      <dgm:t>
        <a:bodyPr/>
        <a:lstStyle/>
        <a:p>
          <a:r>
            <a:rPr lang="en-US" b="0" i="0" baseline="0"/>
            <a:t>How you are funded or plan to sustain</a:t>
          </a:r>
          <a:endParaRPr lang="en-US"/>
        </a:p>
      </dgm:t>
    </dgm:pt>
    <dgm:pt modelId="{E7EF8C38-2811-41FB-B9D6-F6625B7A4649}" type="parTrans" cxnId="{30D3F0A2-22B2-4976-9190-E794EC3E49DA}">
      <dgm:prSet/>
      <dgm:spPr/>
      <dgm:t>
        <a:bodyPr/>
        <a:lstStyle/>
        <a:p>
          <a:endParaRPr lang="en-US"/>
        </a:p>
      </dgm:t>
    </dgm:pt>
    <dgm:pt modelId="{A5AE5EBF-F04D-4311-8CB2-1D7B631D3A6D}" type="sibTrans" cxnId="{30D3F0A2-22B2-4976-9190-E794EC3E49DA}">
      <dgm:prSet/>
      <dgm:spPr/>
      <dgm:t>
        <a:bodyPr/>
        <a:lstStyle/>
        <a:p>
          <a:endParaRPr lang="en-US"/>
        </a:p>
      </dgm:t>
    </dgm:pt>
    <dgm:pt modelId="{681C687E-8E46-4CF8-B837-850C2C44BCC6}">
      <dgm:prSet/>
      <dgm:spPr/>
      <dgm:t>
        <a:bodyPr/>
        <a:lstStyle/>
        <a:p>
          <a:r>
            <a:rPr lang="en-US" b="0" i="0" baseline="0"/>
            <a:t>What you’re asking for (if pitching)</a:t>
          </a:r>
          <a:endParaRPr lang="en-US"/>
        </a:p>
      </dgm:t>
    </dgm:pt>
    <dgm:pt modelId="{28F91D80-E418-465E-B1B2-6A6A0560449A}" type="parTrans" cxnId="{75C2E7A8-29E2-47FA-BF4E-1C4FB7AF4936}">
      <dgm:prSet/>
      <dgm:spPr/>
      <dgm:t>
        <a:bodyPr/>
        <a:lstStyle/>
        <a:p>
          <a:endParaRPr lang="en-US"/>
        </a:p>
      </dgm:t>
    </dgm:pt>
    <dgm:pt modelId="{1729BBE1-BA0E-4404-AE54-5B7A91A25435}" type="sibTrans" cxnId="{75C2E7A8-29E2-47FA-BF4E-1C4FB7AF4936}">
      <dgm:prSet/>
      <dgm:spPr/>
      <dgm:t>
        <a:bodyPr/>
        <a:lstStyle/>
        <a:p>
          <a:endParaRPr lang="en-US"/>
        </a:p>
      </dgm:t>
    </dgm:pt>
    <dgm:pt modelId="{76FFE80C-295C-421F-B018-4480DEF3DFEB}" type="pres">
      <dgm:prSet presAssocID="{A68FF9FA-E599-4E54-88F2-FD8FC42F65E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4DFF59-89BB-440B-A8E6-A528534DD86E}" type="pres">
      <dgm:prSet presAssocID="{2002FAC5-C58B-4FB0-925C-7941548932CA}" presName="hierRoot1" presStyleCnt="0"/>
      <dgm:spPr/>
    </dgm:pt>
    <dgm:pt modelId="{40F1A425-41EC-4722-8A94-051FF872094D}" type="pres">
      <dgm:prSet presAssocID="{2002FAC5-C58B-4FB0-925C-7941548932CA}" presName="composite" presStyleCnt="0"/>
      <dgm:spPr/>
    </dgm:pt>
    <dgm:pt modelId="{5C2A576F-F311-4962-B8FC-A81290E006D6}" type="pres">
      <dgm:prSet presAssocID="{2002FAC5-C58B-4FB0-925C-7941548932CA}" presName="background" presStyleLbl="node0" presStyleIdx="0" presStyleCnt="2"/>
      <dgm:spPr/>
    </dgm:pt>
    <dgm:pt modelId="{5B79E45F-1CE0-4E07-A195-958E1D398CFD}" type="pres">
      <dgm:prSet presAssocID="{2002FAC5-C58B-4FB0-925C-7941548932CA}" presName="text" presStyleLbl="fgAcc0" presStyleIdx="0" presStyleCnt="2">
        <dgm:presLayoutVars>
          <dgm:chPref val="3"/>
        </dgm:presLayoutVars>
      </dgm:prSet>
      <dgm:spPr/>
    </dgm:pt>
    <dgm:pt modelId="{A0637201-45C2-472E-AEDA-5799E93DB22F}" type="pres">
      <dgm:prSet presAssocID="{2002FAC5-C58B-4FB0-925C-7941548932CA}" presName="hierChild2" presStyleCnt="0"/>
      <dgm:spPr/>
    </dgm:pt>
    <dgm:pt modelId="{2F729BC2-DF41-4813-A982-80F3D0424DDC}" type="pres">
      <dgm:prSet presAssocID="{681C687E-8E46-4CF8-B837-850C2C44BCC6}" presName="hierRoot1" presStyleCnt="0"/>
      <dgm:spPr/>
    </dgm:pt>
    <dgm:pt modelId="{675D4659-D189-41DD-95DE-743556F75A20}" type="pres">
      <dgm:prSet presAssocID="{681C687E-8E46-4CF8-B837-850C2C44BCC6}" presName="composite" presStyleCnt="0"/>
      <dgm:spPr/>
    </dgm:pt>
    <dgm:pt modelId="{E5BC1570-0EA7-45B2-855C-B96E13EF30AC}" type="pres">
      <dgm:prSet presAssocID="{681C687E-8E46-4CF8-B837-850C2C44BCC6}" presName="background" presStyleLbl="node0" presStyleIdx="1" presStyleCnt="2"/>
      <dgm:spPr/>
    </dgm:pt>
    <dgm:pt modelId="{D3EDA628-0810-4025-9ABF-4DD564E73525}" type="pres">
      <dgm:prSet presAssocID="{681C687E-8E46-4CF8-B837-850C2C44BCC6}" presName="text" presStyleLbl="fgAcc0" presStyleIdx="1" presStyleCnt="2">
        <dgm:presLayoutVars>
          <dgm:chPref val="3"/>
        </dgm:presLayoutVars>
      </dgm:prSet>
      <dgm:spPr/>
    </dgm:pt>
    <dgm:pt modelId="{2367DFF2-B7A7-4C13-A8F6-C0E9C7F2E9A2}" type="pres">
      <dgm:prSet presAssocID="{681C687E-8E46-4CF8-B837-850C2C44BCC6}" presName="hierChild2" presStyleCnt="0"/>
      <dgm:spPr/>
    </dgm:pt>
  </dgm:ptLst>
  <dgm:cxnLst>
    <dgm:cxn modelId="{42FAAA70-468E-4698-9841-5676D9485534}" type="presOf" srcId="{681C687E-8E46-4CF8-B837-850C2C44BCC6}" destId="{D3EDA628-0810-4025-9ABF-4DD564E73525}" srcOrd="0" destOrd="0" presId="urn:microsoft.com/office/officeart/2005/8/layout/hierarchy1"/>
    <dgm:cxn modelId="{88835A8B-0050-48F2-B7E0-C3EC4C6799EE}" type="presOf" srcId="{A68FF9FA-E599-4E54-88F2-FD8FC42F65ED}" destId="{76FFE80C-295C-421F-B018-4480DEF3DFEB}" srcOrd="0" destOrd="0" presId="urn:microsoft.com/office/officeart/2005/8/layout/hierarchy1"/>
    <dgm:cxn modelId="{30D3F0A2-22B2-4976-9190-E794EC3E49DA}" srcId="{A68FF9FA-E599-4E54-88F2-FD8FC42F65ED}" destId="{2002FAC5-C58B-4FB0-925C-7941548932CA}" srcOrd="0" destOrd="0" parTransId="{E7EF8C38-2811-41FB-B9D6-F6625B7A4649}" sibTransId="{A5AE5EBF-F04D-4311-8CB2-1D7B631D3A6D}"/>
    <dgm:cxn modelId="{75C2E7A8-29E2-47FA-BF4E-1C4FB7AF4936}" srcId="{A68FF9FA-E599-4E54-88F2-FD8FC42F65ED}" destId="{681C687E-8E46-4CF8-B837-850C2C44BCC6}" srcOrd="1" destOrd="0" parTransId="{28F91D80-E418-465E-B1B2-6A6A0560449A}" sibTransId="{1729BBE1-BA0E-4404-AE54-5B7A91A25435}"/>
    <dgm:cxn modelId="{C7B137E0-3DC1-4B51-A940-14F2503C8FB8}" type="presOf" srcId="{2002FAC5-C58B-4FB0-925C-7941548932CA}" destId="{5B79E45F-1CE0-4E07-A195-958E1D398CFD}" srcOrd="0" destOrd="0" presId="urn:microsoft.com/office/officeart/2005/8/layout/hierarchy1"/>
    <dgm:cxn modelId="{F87F9071-7233-4E1A-B572-8D4D3DD742CD}" type="presParOf" srcId="{76FFE80C-295C-421F-B018-4480DEF3DFEB}" destId="{0C4DFF59-89BB-440B-A8E6-A528534DD86E}" srcOrd="0" destOrd="0" presId="urn:microsoft.com/office/officeart/2005/8/layout/hierarchy1"/>
    <dgm:cxn modelId="{35BD4419-AE48-4E8C-9D15-26754CC56D12}" type="presParOf" srcId="{0C4DFF59-89BB-440B-A8E6-A528534DD86E}" destId="{40F1A425-41EC-4722-8A94-051FF872094D}" srcOrd="0" destOrd="0" presId="urn:microsoft.com/office/officeart/2005/8/layout/hierarchy1"/>
    <dgm:cxn modelId="{30E119CD-0D82-47C8-B866-3C4435B92BC5}" type="presParOf" srcId="{40F1A425-41EC-4722-8A94-051FF872094D}" destId="{5C2A576F-F311-4962-B8FC-A81290E006D6}" srcOrd="0" destOrd="0" presId="urn:microsoft.com/office/officeart/2005/8/layout/hierarchy1"/>
    <dgm:cxn modelId="{C1FB34BA-CAA2-4631-B8D8-9DFE973C2E8A}" type="presParOf" srcId="{40F1A425-41EC-4722-8A94-051FF872094D}" destId="{5B79E45F-1CE0-4E07-A195-958E1D398CFD}" srcOrd="1" destOrd="0" presId="urn:microsoft.com/office/officeart/2005/8/layout/hierarchy1"/>
    <dgm:cxn modelId="{DBFE66AA-40AB-429E-AE05-542741B54AEE}" type="presParOf" srcId="{0C4DFF59-89BB-440B-A8E6-A528534DD86E}" destId="{A0637201-45C2-472E-AEDA-5799E93DB22F}" srcOrd="1" destOrd="0" presId="urn:microsoft.com/office/officeart/2005/8/layout/hierarchy1"/>
    <dgm:cxn modelId="{EA8ABBD7-3775-4BDF-B435-3C12B55C2939}" type="presParOf" srcId="{76FFE80C-295C-421F-B018-4480DEF3DFEB}" destId="{2F729BC2-DF41-4813-A982-80F3D0424DDC}" srcOrd="1" destOrd="0" presId="urn:microsoft.com/office/officeart/2005/8/layout/hierarchy1"/>
    <dgm:cxn modelId="{AD117A88-8AEE-4068-96D6-BD496632B68E}" type="presParOf" srcId="{2F729BC2-DF41-4813-A982-80F3D0424DDC}" destId="{675D4659-D189-41DD-95DE-743556F75A20}" srcOrd="0" destOrd="0" presId="urn:microsoft.com/office/officeart/2005/8/layout/hierarchy1"/>
    <dgm:cxn modelId="{250E5EDE-665F-4207-9F59-A2C4F125F9BF}" type="presParOf" srcId="{675D4659-D189-41DD-95DE-743556F75A20}" destId="{E5BC1570-0EA7-45B2-855C-B96E13EF30AC}" srcOrd="0" destOrd="0" presId="urn:microsoft.com/office/officeart/2005/8/layout/hierarchy1"/>
    <dgm:cxn modelId="{D1CCEAC0-A478-4F13-94B8-EE86405E8421}" type="presParOf" srcId="{675D4659-D189-41DD-95DE-743556F75A20}" destId="{D3EDA628-0810-4025-9ABF-4DD564E73525}" srcOrd="1" destOrd="0" presId="urn:microsoft.com/office/officeart/2005/8/layout/hierarchy1"/>
    <dgm:cxn modelId="{CDE885B8-CF51-4727-B22C-6E85B14F6B3F}" type="presParOf" srcId="{2F729BC2-DF41-4813-A982-80F3D0424DDC}" destId="{2367DFF2-B7A7-4C13-A8F6-C0E9C7F2E9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54F7F-8EBB-4E2C-A84E-AB0C266C0BE8}">
      <dsp:nvSpPr>
        <dsp:cNvPr id="0" name=""/>
        <dsp:cNvSpPr/>
      </dsp:nvSpPr>
      <dsp:spPr>
        <a:xfrm>
          <a:off x="0" y="3535"/>
          <a:ext cx="5077071" cy="1511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What real problem exists?</a:t>
          </a:r>
          <a:endParaRPr lang="en-US" sz="3800" kern="1200"/>
        </a:p>
      </dsp:txBody>
      <dsp:txXfrm>
        <a:off x="73792" y="77327"/>
        <a:ext cx="4929487" cy="1364056"/>
      </dsp:txXfrm>
    </dsp:sp>
    <dsp:sp modelId="{5F0DF235-5FDC-4BFE-AB5F-8D51DE3AA3D7}">
      <dsp:nvSpPr>
        <dsp:cNvPr id="0" name=""/>
        <dsp:cNvSpPr/>
      </dsp:nvSpPr>
      <dsp:spPr>
        <a:xfrm>
          <a:off x="0" y="1624615"/>
          <a:ext cx="5077071" cy="151164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Who is affected?</a:t>
          </a:r>
          <a:endParaRPr lang="en-US" sz="3800" kern="1200"/>
        </a:p>
      </dsp:txBody>
      <dsp:txXfrm>
        <a:off x="73792" y="1698407"/>
        <a:ext cx="4929487" cy="1364056"/>
      </dsp:txXfrm>
    </dsp:sp>
    <dsp:sp modelId="{305EE703-B78E-4489-ABE1-733F864EEA30}">
      <dsp:nvSpPr>
        <dsp:cNvPr id="0" name=""/>
        <dsp:cNvSpPr/>
      </dsp:nvSpPr>
      <dsp:spPr>
        <a:xfrm>
          <a:off x="0" y="3245695"/>
          <a:ext cx="5077071" cy="151164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Why it matters </a:t>
          </a:r>
          <a:r>
            <a:rPr lang="en-US" sz="3800" b="1" i="0" kern="1200" baseline="0"/>
            <a:t>now</a:t>
          </a:r>
          <a:endParaRPr lang="en-US" sz="3800" kern="1200"/>
        </a:p>
      </dsp:txBody>
      <dsp:txXfrm>
        <a:off x="73792" y="3319487"/>
        <a:ext cx="4929487" cy="1364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AF503-986C-4248-B425-6EDF95C53320}">
      <dsp:nvSpPr>
        <dsp:cNvPr id="0" name=""/>
        <dsp:cNvSpPr/>
      </dsp:nvSpPr>
      <dsp:spPr>
        <a:xfrm>
          <a:off x="0" y="0"/>
          <a:ext cx="50770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29618-9622-46C5-A227-7DCFE39C2B0A}">
      <dsp:nvSpPr>
        <dsp:cNvPr id="0" name=""/>
        <dsp:cNvSpPr/>
      </dsp:nvSpPr>
      <dsp:spPr>
        <a:xfrm>
          <a:off x="0" y="0"/>
          <a:ext cx="5077071" cy="2380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0" i="0" kern="1200" baseline="0"/>
            <a:t>How your business solves the problem</a:t>
          </a:r>
          <a:endParaRPr lang="en-US" sz="4800" kern="1200"/>
        </a:p>
      </dsp:txBody>
      <dsp:txXfrm>
        <a:off x="0" y="0"/>
        <a:ext cx="5077071" cy="2380435"/>
      </dsp:txXfrm>
    </dsp:sp>
    <dsp:sp modelId="{3BC1A60A-C87E-4C02-BAC5-354F137F2251}">
      <dsp:nvSpPr>
        <dsp:cNvPr id="0" name=""/>
        <dsp:cNvSpPr/>
      </dsp:nvSpPr>
      <dsp:spPr>
        <a:xfrm>
          <a:off x="0" y="2380435"/>
          <a:ext cx="50770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45D4AB-AE39-4474-AF4F-08CBF3B1B590}">
      <dsp:nvSpPr>
        <dsp:cNvPr id="0" name=""/>
        <dsp:cNvSpPr/>
      </dsp:nvSpPr>
      <dsp:spPr>
        <a:xfrm>
          <a:off x="0" y="2380435"/>
          <a:ext cx="5077071" cy="2380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0" i="0" kern="1200" baseline="0"/>
            <a:t>What makes your approach different</a:t>
          </a:r>
          <a:endParaRPr lang="en-US" sz="4800" kern="1200"/>
        </a:p>
      </dsp:txBody>
      <dsp:txXfrm>
        <a:off x="0" y="2380435"/>
        <a:ext cx="5077071" cy="23804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3EC32-EB25-4E3D-9AC9-344E6EDAD596}">
      <dsp:nvSpPr>
        <dsp:cNvPr id="0" name=""/>
        <dsp:cNvSpPr/>
      </dsp:nvSpPr>
      <dsp:spPr>
        <a:xfrm>
          <a:off x="605015" y="823139"/>
          <a:ext cx="951750" cy="951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895FA8-4D41-46D5-9797-ED74D41D9F06}">
      <dsp:nvSpPr>
        <dsp:cNvPr id="0" name=""/>
        <dsp:cNvSpPr/>
      </dsp:nvSpPr>
      <dsp:spPr>
        <a:xfrm>
          <a:off x="23390" y="2070009"/>
          <a:ext cx="211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Who you serve</a:t>
          </a:r>
          <a:endParaRPr lang="en-US" sz="1700" kern="1200"/>
        </a:p>
      </dsp:txBody>
      <dsp:txXfrm>
        <a:off x="23390" y="2070009"/>
        <a:ext cx="2115000" cy="720000"/>
      </dsp:txXfrm>
    </dsp:sp>
    <dsp:sp modelId="{F2463B4B-9D6D-4E2C-9F32-71901DCA337E}">
      <dsp:nvSpPr>
        <dsp:cNvPr id="0" name=""/>
        <dsp:cNvSpPr/>
      </dsp:nvSpPr>
      <dsp:spPr>
        <a:xfrm>
          <a:off x="3090140" y="823139"/>
          <a:ext cx="951750" cy="951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B8923F-2BE9-4BFE-BEC8-DE89B90505F2}">
      <dsp:nvSpPr>
        <dsp:cNvPr id="0" name=""/>
        <dsp:cNvSpPr/>
      </dsp:nvSpPr>
      <dsp:spPr>
        <a:xfrm>
          <a:off x="2508515" y="2070009"/>
          <a:ext cx="211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Size or characteristics of the group</a:t>
          </a:r>
          <a:endParaRPr lang="en-US" sz="1700" kern="1200"/>
        </a:p>
      </dsp:txBody>
      <dsp:txXfrm>
        <a:off x="2508515" y="2070009"/>
        <a:ext cx="2115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FEE33-0301-4493-B5E1-74EAB89F3359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67C26-444B-4492-A292-384660666316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0" i="0" kern="1200" baseline="0" dirty="0"/>
            <a:t>What you actually provide</a:t>
          </a:r>
          <a:endParaRPr lang="en-US" sz="5600" kern="1200" dirty="0"/>
        </a:p>
      </dsp:txBody>
      <dsp:txXfrm>
        <a:off x="608661" y="692298"/>
        <a:ext cx="4508047" cy="2799040"/>
      </dsp:txXfrm>
    </dsp:sp>
    <dsp:sp modelId="{BA0A070D-813A-4985-BC99-D4D0AA3EE1FB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3C5FA-57C7-434F-989D-5E7CD1EFE298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0" i="0" kern="1200" baseline="0"/>
            <a:t>Bullet out key offerings</a:t>
          </a:r>
          <a:endParaRPr lang="en-US" sz="5600" kern="1200"/>
        </a:p>
      </dsp:txBody>
      <dsp:txXfrm>
        <a:off x="6331365" y="692298"/>
        <a:ext cx="4508047" cy="2799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ABBF1-D7D4-4DD7-9AB3-5AA19337F586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DB0C6-E6F3-4C64-8AF4-2DF86481263D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0" i="0" kern="1200" baseline="0"/>
            <a:t>Why your business matters</a:t>
          </a:r>
          <a:endParaRPr lang="en-US" sz="4900" kern="1200"/>
        </a:p>
      </dsp:txBody>
      <dsp:txXfrm>
        <a:off x="696297" y="538547"/>
        <a:ext cx="4171627" cy="2590157"/>
      </dsp:txXfrm>
    </dsp:sp>
    <dsp:sp modelId="{6D7FE224-0818-45BC-B5B1-467D08DA266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281BE4-D686-4A9E-A8AB-BC8025DB7715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0" i="0" kern="1200" baseline="0"/>
            <a:t>Measurable or community impact</a:t>
          </a:r>
          <a:endParaRPr lang="en-US" sz="4900" kern="1200"/>
        </a:p>
      </dsp:txBody>
      <dsp:txXfrm>
        <a:off x="5991936" y="538547"/>
        <a:ext cx="4171627" cy="25901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8AB8A-73B7-4769-ACBE-22F8982AD9BA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C7A6F-67A5-4A77-98C6-A9C4FB1B951C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What you’ve already done</a:t>
          </a:r>
        </a:p>
      </dsp:txBody>
      <dsp:txXfrm>
        <a:off x="765914" y="2943510"/>
        <a:ext cx="4320000" cy="720000"/>
      </dsp:txXfrm>
    </dsp:sp>
    <dsp:sp modelId="{39617162-50E1-4185-BE6E-2E6F83345123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73E4E-0A43-485E-97E7-7BCB1086EC43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Proof of demand</a:t>
          </a:r>
        </a:p>
      </dsp:txBody>
      <dsp:txXfrm>
        <a:off x="5841914" y="2943510"/>
        <a:ext cx="432000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A576F-F311-4962-B8FC-A81290E006D6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9E45F-1CE0-4E07-A195-958E1D398CFD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0" i="0" kern="1200" baseline="0"/>
            <a:t>How you are funded or plan to sustain</a:t>
          </a:r>
          <a:endParaRPr lang="en-US" sz="4700" kern="1200"/>
        </a:p>
      </dsp:txBody>
      <dsp:txXfrm>
        <a:off x="696297" y="538547"/>
        <a:ext cx="4171627" cy="2590157"/>
      </dsp:txXfrm>
    </dsp:sp>
    <dsp:sp modelId="{E5BC1570-0EA7-45B2-855C-B96E13EF30AC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DA628-0810-4025-9ABF-4DD564E73525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0" i="0" kern="1200" baseline="0"/>
            <a:t>What you’re asking for (if pitching)</a:t>
          </a:r>
          <a:endParaRPr lang="en-US" sz="47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42A93-E884-6A6A-90FD-F392A69E3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87673-184B-7DE8-EE2C-65EA3C134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837E9-5061-2499-1B42-2BF9E450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D86C9-7624-7BC6-670E-3E0CA9E7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C05B3-87B1-F4EE-9741-E3C8C3B7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60630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F7AE-D032-C01B-9E2A-906FFEC2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E6A86-07FE-DDBB-6E6F-386191E8C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7D5A7-14A3-64F7-A6AC-3DCEABC9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759A5-2166-F389-216C-714445E7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16E29-5FE8-4984-F766-122250E0C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450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01D583-0B21-7957-64A0-99DBE2493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2DF85-EE22-BBBF-A403-58C10DEBC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AE330-9A94-1E49-FA08-52A9F2C89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C3801-ACF4-D084-44CD-81AB4204E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9114E-75C3-98B6-0C1D-F1D05561C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088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732" y="4965192"/>
            <a:ext cx="11146536" cy="786384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806440"/>
            <a:ext cx="9902952" cy="576072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7C87932-7DAB-7F93-5E51-7AEEA5AC7FE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88952" cy="449267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72D5EE-6935-237E-C4A2-C61261249F3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01462-21CF-5988-0554-7DB1C494B04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02ACF4-9E47-4D03-8EA6-1CE7E20F9165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81CEA4D-A8A1-D4D2-8F28-C834693724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996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F887-8FC6-6F45-9893-6AAEDBAD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AF052-BB52-FC19-D31A-D2A4AB2B2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86B4D-A409-AFD8-4448-FEADD11C6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5EDD7-0153-A368-875E-71F0CCDEC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96131-CA1B-A41F-ECD8-5C3C28080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114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E994-6475-90A3-2B48-7E568E315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FD398-C2F8-C1BA-FD44-D6E2F0C1B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6A985-BD7B-E085-E41B-3110E8DB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FC28E-2EB6-6F43-C0D6-7F1B5C30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1CCB8-F0CD-B661-B38C-E3C3AF559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9483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875FE-248C-CE02-1256-0880E56E0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0D685-0435-EE0F-DB1F-9F52E932B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36DD3-6353-CDD3-54A5-A1A9FDF8E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DBCB10-20B0-C3E2-9158-94102511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17F26-4C84-472C-834B-362E911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404C4-8EB7-3950-C490-CBC268FF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0015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459C3-99C2-1D48-8C92-E3DC2AC26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A3953-93AD-F15B-7645-F965A6ACC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C41A9-D61E-BD43-C3F4-61FBECB93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1E5BF0-ADB2-4B9B-1F24-F571294AD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568119-DA92-20C1-EA97-4C750BCB3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5FDCB-4C07-4F9E-1836-FD1EB8AF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D45BEC-7820-6E60-273C-E3809FF0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7C07CF-55A4-998A-D148-E9DE5CD0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69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896E7-3199-0D10-C24E-3C20D368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1BC56C-AEED-C988-97F0-1BA8D087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2CE4D-D83F-44D4-ACB0-A88A6B9DB4F7}" type="datetime1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673150-BE41-8A87-C9DB-B547A664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43C03-0D96-64D1-2F55-83EC8C2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4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6EE21E-7718-9199-78E8-5DAF2B8E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2F981-1EE1-49F5-B605-4EA23F0307AC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3F4E7-BFFC-A392-6831-D34D8CF2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8044D-8BB2-ED75-FD1F-95A8B7E0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F9F6E-A8EB-C9C6-E43B-3284EB08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83C51-AC94-5C47-6B7B-D2D8F5F3B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63C299-ED7B-3427-53EB-B15EA23DE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50052-9AF3-049F-1EA9-0161984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6493B-A447-4205-AC2D-AE2DEDAE4E3B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EF043-E1AC-6AAB-EDB4-275D7705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C602A-FDCC-3EAE-85AF-948F5DA2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4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F04BE-E4FA-5249-8E47-F70C42D60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BA496D-C8C4-7BF2-8977-E3515004B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C03BD-3B5A-D091-0CBF-BE9BB48CA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F9B16-63A5-16A6-4033-F416E972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BA17E-B322-DFF2-3C80-DB9CDCA13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5AC3E-BB62-B22C-0E46-97D62E213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607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54D928-58C0-6F3D-1933-0C407466C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129E6-22C9-E03B-B5C1-D893437ED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0D1A3-F067-6601-0849-1EAF11F1D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C4689-B28D-4D3C-8B05-9ABB967E2A3E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4DA8F-9A4C-ED51-9C78-DBADB74514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D4B2F-EFB9-ADFE-E282-A361B81E1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D2E3C-3C60-5AA5-68EF-BAF464D85D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Business Name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9F50F16-0AA3-CBC6-ADDC-60D15AD97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Description</a:t>
            </a:r>
          </a:p>
        </p:txBody>
      </p:sp>
      <p:pic>
        <p:nvPicPr>
          <p:cNvPr id="12" name="Picture 11" descr="Analog board showing flight information">
            <a:extLst>
              <a:ext uri="{FF2B5EF4-FFF2-40B4-BE49-F238E27FC236}">
                <a16:creationId xmlns:a16="http://schemas.microsoft.com/office/drawing/2014/main" id="{5919C0EA-27E7-1772-D9E4-1DC005B8E6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291" r="-1" b="16489"/>
          <a:stretch>
            <a:fillRect/>
          </a:stretch>
        </p:blipFill>
        <p:spPr>
          <a:xfrm>
            <a:off x="20" y="10"/>
            <a:ext cx="12188932" cy="44926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4359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155C20-3F0E-4576-8A0B-C345B6231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140851-40D2-DC8A-FF5D-D8DBE2C66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30" y="1598246"/>
            <a:ext cx="4554659" cy="50348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Call to Action</a:t>
            </a:r>
            <a:endParaRPr lang="en-US" sz="8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308A7-DFD8-0EAE-D0D6-429889B97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1590840"/>
            <a:ext cx="5010506" cy="500753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4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What you want the listener to do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21">
            <a:extLst>
              <a:ext uri="{FF2B5EF4-FFF2-40B4-BE49-F238E27FC236}">
                <a16:creationId xmlns:a16="http://schemas.microsoft.com/office/drawing/2014/main" id="{0BAEB82B-9A6B-4982-B56B-7529C6EA9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3128" y="1731109"/>
            <a:ext cx="139039" cy="136646"/>
          </a:xfrm>
          <a:custGeom>
            <a:avLst/>
            <a:gdLst>
              <a:gd name="connsiteX0" fmla="*/ 129602 w 139039"/>
              <a:gd name="connsiteY0" fmla="*/ 59048 h 136646"/>
              <a:gd name="connsiteX1" fmla="*/ 78957 w 139039"/>
              <a:gd name="connsiteY1" fmla="*/ 59048 h 136646"/>
              <a:gd name="connsiteX2" fmla="*/ 78957 w 139039"/>
              <a:gd name="connsiteY2" fmla="*/ 9275 h 136646"/>
              <a:gd name="connsiteX3" fmla="*/ 69520 w 139039"/>
              <a:gd name="connsiteY3" fmla="*/ 0 h 136646"/>
              <a:gd name="connsiteX4" fmla="*/ 60082 w 139039"/>
              <a:gd name="connsiteY4" fmla="*/ 9275 h 136646"/>
              <a:gd name="connsiteX5" fmla="*/ 60082 w 139039"/>
              <a:gd name="connsiteY5" fmla="*/ 59048 h 136646"/>
              <a:gd name="connsiteX6" fmla="*/ 9437 w 139039"/>
              <a:gd name="connsiteY6" fmla="*/ 59048 h 136646"/>
              <a:gd name="connsiteX7" fmla="*/ 0 w 139039"/>
              <a:gd name="connsiteY7" fmla="*/ 68323 h 136646"/>
              <a:gd name="connsiteX8" fmla="*/ 9437 w 139039"/>
              <a:gd name="connsiteY8" fmla="*/ 77598 h 136646"/>
              <a:gd name="connsiteX9" fmla="*/ 60082 w 139039"/>
              <a:gd name="connsiteY9" fmla="*/ 77598 h 136646"/>
              <a:gd name="connsiteX10" fmla="*/ 60082 w 139039"/>
              <a:gd name="connsiteY10" fmla="*/ 127371 h 136646"/>
              <a:gd name="connsiteX11" fmla="*/ 69520 w 139039"/>
              <a:gd name="connsiteY11" fmla="*/ 136646 h 136646"/>
              <a:gd name="connsiteX12" fmla="*/ 78957 w 139039"/>
              <a:gd name="connsiteY12" fmla="*/ 127371 h 136646"/>
              <a:gd name="connsiteX13" fmla="*/ 78957 w 139039"/>
              <a:gd name="connsiteY13" fmla="*/ 77598 h 136646"/>
              <a:gd name="connsiteX14" fmla="*/ 129602 w 139039"/>
              <a:gd name="connsiteY14" fmla="*/ 77598 h 136646"/>
              <a:gd name="connsiteX15" fmla="*/ 139039 w 139039"/>
              <a:gd name="connsiteY15" fmla="*/ 68323 h 136646"/>
              <a:gd name="connsiteX16" fmla="*/ 129602 w 139039"/>
              <a:gd name="connsiteY16" fmla="*/ 59048 h 13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6646">
                <a:moveTo>
                  <a:pt x="129602" y="59048"/>
                </a:moveTo>
                <a:lnTo>
                  <a:pt x="78957" y="59048"/>
                </a:lnTo>
                <a:lnTo>
                  <a:pt x="78957" y="9275"/>
                </a:lnTo>
                <a:cubicBezTo>
                  <a:pt x="78957" y="4152"/>
                  <a:pt x="74731" y="0"/>
                  <a:pt x="69520" y="0"/>
                </a:cubicBezTo>
                <a:cubicBezTo>
                  <a:pt x="64308" y="0"/>
                  <a:pt x="60082" y="4152"/>
                  <a:pt x="60082" y="9275"/>
                </a:cubicBezTo>
                <a:lnTo>
                  <a:pt x="60082" y="59048"/>
                </a:lnTo>
                <a:lnTo>
                  <a:pt x="9437" y="59048"/>
                </a:lnTo>
                <a:cubicBezTo>
                  <a:pt x="4225" y="59048"/>
                  <a:pt x="0" y="63201"/>
                  <a:pt x="0" y="68323"/>
                </a:cubicBezTo>
                <a:cubicBezTo>
                  <a:pt x="0" y="73445"/>
                  <a:pt x="4225" y="77598"/>
                  <a:pt x="9437" y="77598"/>
                </a:cubicBezTo>
                <a:lnTo>
                  <a:pt x="60082" y="77598"/>
                </a:lnTo>
                <a:lnTo>
                  <a:pt x="60082" y="127371"/>
                </a:lnTo>
                <a:cubicBezTo>
                  <a:pt x="60082" y="132493"/>
                  <a:pt x="64308" y="136646"/>
                  <a:pt x="69520" y="136646"/>
                </a:cubicBezTo>
                <a:cubicBezTo>
                  <a:pt x="74731" y="136646"/>
                  <a:pt x="78957" y="132493"/>
                  <a:pt x="78957" y="127371"/>
                </a:cubicBezTo>
                <a:lnTo>
                  <a:pt x="78957" y="77598"/>
                </a:lnTo>
                <a:lnTo>
                  <a:pt x="129602" y="77598"/>
                </a:lnTo>
                <a:cubicBezTo>
                  <a:pt x="134814" y="77598"/>
                  <a:pt x="139039" y="73445"/>
                  <a:pt x="139039" y="68323"/>
                </a:cubicBezTo>
                <a:cubicBezTo>
                  <a:pt x="139039" y="63201"/>
                  <a:pt x="134814" y="59048"/>
                  <a:pt x="129602" y="59048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7">
            <a:extLst>
              <a:ext uri="{FF2B5EF4-FFF2-40B4-BE49-F238E27FC236}">
                <a16:creationId xmlns:a16="http://schemas.microsoft.com/office/drawing/2014/main" id="{FC71CE45-EECF-4555-AD4B-1B3D0D5D1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1908" y="1956458"/>
            <a:ext cx="91138" cy="89570"/>
          </a:xfrm>
          <a:custGeom>
            <a:avLst/>
            <a:gdLst>
              <a:gd name="connsiteX0" fmla="*/ 91138 w 91138"/>
              <a:gd name="connsiteY0" fmla="*/ 44785 h 89570"/>
              <a:gd name="connsiteX1" fmla="*/ 45569 w 91138"/>
              <a:gd name="connsiteY1" fmla="*/ 89570 h 89570"/>
              <a:gd name="connsiteX2" fmla="*/ 0 w 91138"/>
              <a:gd name="connsiteY2" fmla="*/ 44785 h 89570"/>
              <a:gd name="connsiteX3" fmla="*/ 45569 w 91138"/>
              <a:gd name="connsiteY3" fmla="*/ 0 h 89570"/>
              <a:gd name="connsiteX4" fmla="*/ 91138 w 91138"/>
              <a:gd name="connsiteY4" fmla="*/ 44785 h 89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89570">
                <a:moveTo>
                  <a:pt x="91138" y="44785"/>
                </a:moveTo>
                <a:cubicBezTo>
                  <a:pt x="91138" y="69519"/>
                  <a:pt x="70736" y="89570"/>
                  <a:pt x="45569" y="89570"/>
                </a:cubicBezTo>
                <a:cubicBezTo>
                  <a:pt x="20402" y="89570"/>
                  <a:pt x="0" y="69519"/>
                  <a:pt x="0" y="44785"/>
                </a:cubicBezTo>
                <a:cubicBezTo>
                  <a:pt x="0" y="20051"/>
                  <a:pt x="20402" y="0"/>
                  <a:pt x="45569" y="0"/>
                </a:cubicBezTo>
                <a:cubicBezTo>
                  <a:pt x="70736" y="0"/>
                  <a:pt x="91138" y="20051"/>
                  <a:pt x="91138" y="44785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Graphic 22">
            <a:extLst>
              <a:ext uri="{FF2B5EF4-FFF2-40B4-BE49-F238E27FC236}">
                <a16:creationId xmlns:a16="http://schemas.microsoft.com/office/drawing/2014/main" id="{53AA89D1-0C70-46BB-8E35-5722A4B18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7588" y="2177021"/>
            <a:ext cx="127714" cy="125516"/>
          </a:xfrm>
          <a:custGeom>
            <a:avLst/>
            <a:gdLst>
              <a:gd name="connsiteX0" fmla="*/ 63857 w 127714"/>
              <a:gd name="connsiteY0" fmla="*/ 18549 h 125516"/>
              <a:gd name="connsiteX1" fmla="*/ 108840 w 127714"/>
              <a:gd name="connsiteY1" fmla="*/ 62758 h 125516"/>
              <a:gd name="connsiteX2" fmla="*/ 63857 w 127714"/>
              <a:gd name="connsiteY2" fmla="*/ 106967 h 125516"/>
              <a:gd name="connsiteX3" fmla="*/ 18874 w 127714"/>
              <a:gd name="connsiteY3" fmla="*/ 62758 h 125516"/>
              <a:gd name="connsiteX4" fmla="*/ 63857 w 127714"/>
              <a:gd name="connsiteY4" fmla="*/ 18549 h 125516"/>
              <a:gd name="connsiteX5" fmla="*/ 63857 w 127714"/>
              <a:gd name="connsiteY5" fmla="*/ 0 h 125516"/>
              <a:gd name="connsiteX6" fmla="*/ 0 w 127714"/>
              <a:gd name="connsiteY6" fmla="*/ 62758 h 125516"/>
              <a:gd name="connsiteX7" fmla="*/ 63857 w 127714"/>
              <a:gd name="connsiteY7" fmla="*/ 125516 h 125516"/>
              <a:gd name="connsiteX8" fmla="*/ 127714 w 127714"/>
              <a:gd name="connsiteY8" fmla="*/ 62758 h 125516"/>
              <a:gd name="connsiteX9" fmla="*/ 63857 w 127714"/>
              <a:gd name="connsiteY9" fmla="*/ 0 h 12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5516">
                <a:moveTo>
                  <a:pt x="63857" y="18549"/>
                </a:moveTo>
                <a:cubicBezTo>
                  <a:pt x="88700" y="18549"/>
                  <a:pt x="108840" y="38342"/>
                  <a:pt x="108840" y="62758"/>
                </a:cubicBezTo>
                <a:cubicBezTo>
                  <a:pt x="108840" y="87174"/>
                  <a:pt x="88700" y="106967"/>
                  <a:pt x="63857" y="106967"/>
                </a:cubicBezTo>
                <a:cubicBezTo>
                  <a:pt x="39014" y="106967"/>
                  <a:pt x="18874" y="87174"/>
                  <a:pt x="18874" y="62758"/>
                </a:cubicBezTo>
                <a:cubicBezTo>
                  <a:pt x="18898" y="38352"/>
                  <a:pt x="39024" y="18573"/>
                  <a:pt x="63857" y="18549"/>
                </a:cubicBezTo>
                <a:moveTo>
                  <a:pt x="63857" y="0"/>
                </a:moveTo>
                <a:cubicBezTo>
                  <a:pt x="28590" y="0"/>
                  <a:pt x="0" y="28098"/>
                  <a:pt x="0" y="62758"/>
                </a:cubicBezTo>
                <a:cubicBezTo>
                  <a:pt x="0" y="97418"/>
                  <a:pt x="28590" y="125516"/>
                  <a:pt x="63857" y="125516"/>
                </a:cubicBezTo>
                <a:cubicBezTo>
                  <a:pt x="99124" y="125516"/>
                  <a:pt x="127714" y="97418"/>
                  <a:pt x="127714" y="62758"/>
                </a:cubicBezTo>
                <a:cubicBezTo>
                  <a:pt x="127714" y="28098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703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AB39D-8B6E-7582-3D80-14AB6B60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Our Team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F4D33-C1C1-4604-3749-39A4FE380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Who is on Team</a:t>
            </a:r>
          </a:p>
          <a:p>
            <a:r>
              <a:rPr lang="en-US" sz="2400" dirty="0"/>
              <a:t>why they’re qualified</a:t>
            </a:r>
          </a:p>
          <a:p>
            <a:r>
              <a:rPr lang="en-US" sz="2400" dirty="0"/>
              <a:t>What do they do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339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EEF61-4965-D944-A916-ADD40AAFD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The Problem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Rectangle 1">
            <a:extLst>
              <a:ext uri="{FF2B5EF4-FFF2-40B4-BE49-F238E27FC236}">
                <a16:creationId xmlns:a16="http://schemas.microsoft.com/office/drawing/2014/main" id="{3867BDF7-A180-AE72-FED6-439FA04DDA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201107"/>
              </p:ext>
            </p:extLst>
          </p:nvPr>
        </p:nvGraphicFramePr>
        <p:xfrm>
          <a:off x="5101143" y="1008993"/>
          <a:ext cx="5077071" cy="476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858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F52609-74D5-821A-AA5C-CF4D9E38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The Solution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E849C193-3160-3DCC-AA49-707AC7117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485840"/>
              </p:ext>
            </p:extLst>
          </p:nvPr>
        </p:nvGraphicFramePr>
        <p:xfrm>
          <a:off x="5101143" y="1008993"/>
          <a:ext cx="5077071" cy="476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101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B3AF0D-7A85-5845-C02D-59272428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/>
              <a:t>Target Market / Audience</a:t>
            </a:r>
          </a:p>
        </p:txBody>
      </p:sp>
      <p:graphicFrame>
        <p:nvGraphicFramePr>
          <p:cNvPr id="14" name="Rectangle 1">
            <a:extLst>
              <a:ext uri="{FF2B5EF4-FFF2-40B4-BE49-F238E27FC236}">
                <a16:creationId xmlns:a16="http://schemas.microsoft.com/office/drawing/2014/main" id="{6F7C668E-1030-1877-BB34-CB2F5AD5EB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1802" y="2743200"/>
          <a:ext cx="4646905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n arrow hitting a bull's eye target">
            <a:extLst>
              <a:ext uri="{FF2B5EF4-FFF2-40B4-BE49-F238E27FC236}">
                <a16:creationId xmlns:a16="http://schemas.microsoft.com/office/drawing/2014/main" id="{143C53FE-DED0-F52A-5D0F-E11A36729F8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972" r="5040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87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B3C53-9E18-7414-8A9D-98EA4B0FD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OUR Product or Service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EBA3F6F2-D4F3-9B22-FCA2-22AEA7C7F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81166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729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44E56-A725-22D8-AD96-7809C40F1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Impact or Value Proposition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1">
            <a:extLst>
              <a:ext uri="{FF2B5EF4-FFF2-40B4-BE49-F238E27FC236}">
                <a16:creationId xmlns:a16="http://schemas.microsoft.com/office/drawing/2014/main" id="{6208E15F-E1DC-1E54-2C15-102D7EA149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40879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7807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B74086-C2F7-C10E-561A-94AC22C7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Traction / Progress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38FAE83-6B63-CC1A-1BBB-6F8AB13F65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20997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846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493A83-044E-3824-C62E-EAABB1650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Business Model / Funding Ask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AD97DDDB-EC82-E492-E396-A9277DE10A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84056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0364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122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Business Name </vt:lpstr>
      <vt:lpstr>Our Team</vt:lpstr>
      <vt:lpstr>The Problem</vt:lpstr>
      <vt:lpstr>The Solution</vt:lpstr>
      <vt:lpstr>Target Market / Audience</vt:lpstr>
      <vt:lpstr>OUR Product or Service</vt:lpstr>
      <vt:lpstr>Impact or Value Proposition</vt:lpstr>
      <vt:lpstr>Traction / Progress</vt:lpstr>
      <vt:lpstr>Business Model / Funding Ask</vt:lpstr>
      <vt:lpstr>Call to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Blackforwardfund@gmail.com</dc:creator>
  <cp:lastModifiedBy>Blackforwardfund@gmail.com</cp:lastModifiedBy>
  <cp:revision>1</cp:revision>
  <dcterms:created xsi:type="dcterms:W3CDTF">2026-02-18T18:14:30Z</dcterms:created>
  <dcterms:modified xsi:type="dcterms:W3CDTF">2026-02-18T18:27:51Z</dcterms:modified>
</cp:coreProperties>
</file>